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6418"/>
  </p:normalViewPr>
  <p:slideViewPr>
    <p:cSldViewPr snapToGrid="0" showGuides="1">
      <p:cViewPr varScale="1">
        <p:scale>
          <a:sx n="91" d="100"/>
          <a:sy n="91" d="100"/>
        </p:scale>
        <p:origin x="46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BE8A-4F98-5B4C-9999-382A169CB0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4071-FF16-F04C-B2D4-A55BC58F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6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4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0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E59F-E15C-4BFD-BDED-00F4AFC2B80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9C79-957E-4CB5-8A91-4DC6E52568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0BB91774-4C3C-7F40-A618-514C1F5CA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1E8EE4FD-F757-7B4C-AA31-821321E68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xmlns="" id="{56655F1B-1995-044E-BA94-2B650CE62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OG Template 16 x 9" id="{46CDEE7E-D942-374F-9F36-46893A2E8B1D}" vid="{2CC77ED1-4C87-7B46-B1AA-8CA275D2D8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SWOG Template 16 x 9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OHSU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Lawton</dc:creator>
  <cp:lastModifiedBy>Wendy Lawton</cp:lastModifiedBy>
  <cp:revision>1</cp:revision>
  <dcterms:created xsi:type="dcterms:W3CDTF">2018-11-12T19:33:34Z</dcterms:created>
  <dcterms:modified xsi:type="dcterms:W3CDTF">2018-11-12T19:34:10Z</dcterms:modified>
</cp:coreProperties>
</file>