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88" r:id="rId6"/>
    <p:sldMasterId id="2147483706" r:id="rId7"/>
    <p:sldMasterId id="2147483731" r:id="rId8"/>
    <p:sldMasterId id="2147483752" r:id="rId9"/>
    <p:sldMasterId id="2147483762" r:id="rId10"/>
  </p:sldMasterIdLst>
  <p:notesMasterIdLst>
    <p:notesMasterId r:id="rId126"/>
  </p:notesMasterIdLst>
  <p:sldIdLst>
    <p:sldId id="2134960211" r:id="rId11"/>
    <p:sldId id="653" r:id="rId12"/>
    <p:sldId id="812" r:id="rId13"/>
    <p:sldId id="2134960212" r:id="rId14"/>
    <p:sldId id="2140754021" r:id="rId15"/>
    <p:sldId id="2140754022" r:id="rId16"/>
    <p:sldId id="723" r:id="rId17"/>
    <p:sldId id="2140754020" r:id="rId18"/>
    <p:sldId id="2140754018" r:id="rId19"/>
    <p:sldId id="2145706388" r:id="rId20"/>
    <p:sldId id="2134960216" r:id="rId21"/>
    <p:sldId id="2145706421" r:id="rId22"/>
    <p:sldId id="2145706422" r:id="rId23"/>
    <p:sldId id="262" r:id="rId24"/>
    <p:sldId id="263" r:id="rId25"/>
    <p:sldId id="2145706423" r:id="rId26"/>
    <p:sldId id="2145706424" r:id="rId27"/>
    <p:sldId id="2145706425" r:id="rId28"/>
    <p:sldId id="2140754006" r:id="rId29"/>
    <p:sldId id="2145706463" r:id="rId30"/>
    <p:sldId id="594" r:id="rId31"/>
    <p:sldId id="2145706427" r:id="rId32"/>
    <p:sldId id="530" r:id="rId33"/>
    <p:sldId id="526" r:id="rId34"/>
    <p:sldId id="527" r:id="rId35"/>
    <p:sldId id="528" r:id="rId36"/>
    <p:sldId id="529" r:id="rId37"/>
    <p:sldId id="2145706401" r:id="rId38"/>
    <p:sldId id="531" r:id="rId39"/>
    <p:sldId id="533" r:id="rId40"/>
    <p:sldId id="534" r:id="rId41"/>
    <p:sldId id="535" r:id="rId42"/>
    <p:sldId id="536" r:id="rId43"/>
    <p:sldId id="525" r:id="rId44"/>
    <p:sldId id="2145706413" r:id="rId45"/>
    <p:sldId id="2145706414" r:id="rId46"/>
    <p:sldId id="2145706415" r:id="rId47"/>
    <p:sldId id="2145706416" r:id="rId48"/>
    <p:sldId id="2145706428" r:id="rId49"/>
    <p:sldId id="532" r:id="rId50"/>
    <p:sldId id="2145706417" r:id="rId51"/>
    <p:sldId id="2145706418" r:id="rId52"/>
    <p:sldId id="2145706419" r:id="rId53"/>
    <p:sldId id="2145706420" r:id="rId54"/>
    <p:sldId id="2140753943" r:id="rId55"/>
    <p:sldId id="2145706456" r:id="rId56"/>
    <p:sldId id="2145706457" r:id="rId57"/>
    <p:sldId id="2145706458" r:id="rId58"/>
    <p:sldId id="2145706459" r:id="rId59"/>
    <p:sldId id="2145706460" r:id="rId60"/>
    <p:sldId id="2145706461" r:id="rId61"/>
    <p:sldId id="2145706462" r:id="rId62"/>
    <p:sldId id="2140753928" r:id="rId63"/>
    <p:sldId id="3022" r:id="rId64"/>
    <p:sldId id="2140753999" r:id="rId65"/>
    <p:sldId id="661" r:id="rId66"/>
    <p:sldId id="2140753996" r:id="rId67"/>
    <p:sldId id="2140753931" r:id="rId68"/>
    <p:sldId id="2140753936" r:id="rId69"/>
    <p:sldId id="730" r:id="rId70"/>
    <p:sldId id="2140753955" r:id="rId71"/>
    <p:sldId id="2145706429" r:id="rId72"/>
    <p:sldId id="2145706430" r:id="rId73"/>
    <p:sldId id="2145706431" r:id="rId74"/>
    <p:sldId id="2145706432" r:id="rId75"/>
    <p:sldId id="2145706433" r:id="rId76"/>
    <p:sldId id="2145706445" r:id="rId77"/>
    <p:sldId id="2145706446" r:id="rId78"/>
    <p:sldId id="2145706447" r:id="rId79"/>
    <p:sldId id="2145706448" r:id="rId80"/>
    <p:sldId id="2145706449" r:id="rId81"/>
    <p:sldId id="2140753971" r:id="rId82"/>
    <p:sldId id="2145706450" r:id="rId83"/>
    <p:sldId id="3029" r:id="rId84"/>
    <p:sldId id="662" r:id="rId85"/>
    <p:sldId id="2145706451" r:id="rId86"/>
    <p:sldId id="2140753973" r:id="rId87"/>
    <p:sldId id="693" r:id="rId88"/>
    <p:sldId id="3031" r:id="rId89"/>
    <p:sldId id="695" r:id="rId90"/>
    <p:sldId id="3025" r:id="rId91"/>
    <p:sldId id="2140753974" r:id="rId92"/>
    <p:sldId id="3032" r:id="rId93"/>
    <p:sldId id="2140753975" r:id="rId94"/>
    <p:sldId id="2140753976" r:id="rId95"/>
    <p:sldId id="2145706452" r:id="rId96"/>
    <p:sldId id="2145706453" r:id="rId97"/>
    <p:sldId id="2140753978" r:id="rId98"/>
    <p:sldId id="256" r:id="rId99"/>
    <p:sldId id="610" r:id="rId100"/>
    <p:sldId id="611" r:id="rId101"/>
    <p:sldId id="581" r:id="rId102"/>
    <p:sldId id="600" r:id="rId103"/>
    <p:sldId id="582" r:id="rId104"/>
    <p:sldId id="589" r:id="rId105"/>
    <p:sldId id="590" r:id="rId106"/>
    <p:sldId id="591" r:id="rId107"/>
    <p:sldId id="599" r:id="rId108"/>
    <p:sldId id="601" r:id="rId109"/>
    <p:sldId id="602" r:id="rId110"/>
    <p:sldId id="604" r:id="rId111"/>
    <p:sldId id="609" r:id="rId112"/>
    <p:sldId id="2145706454" r:id="rId113"/>
    <p:sldId id="2145706455" r:id="rId114"/>
    <p:sldId id="2145706395" r:id="rId115"/>
    <p:sldId id="883" r:id="rId116"/>
    <p:sldId id="2145706396" r:id="rId117"/>
    <p:sldId id="2145706397" r:id="rId118"/>
    <p:sldId id="2145706398" r:id="rId119"/>
    <p:sldId id="882" r:id="rId120"/>
    <p:sldId id="733" r:id="rId121"/>
    <p:sldId id="792" r:id="rId122"/>
    <p:sldId id="619" r:id="rId123"/>
    <p:sldId id="633" r:id="rId124"/>
    <p:sldId id="367"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58B3973-3688-449B-92A0-E8237AA20E41}">
          <p14:sldIdLst>
            <p14:sldId id="2134960211"/>
            <p14:sldId id="653"/>
          </p14:sldIdLst>
        </p14:section>
        <p14:section name="Borghaei/Reckamp" id="{A777D884-BB18-4167-958C-B667A0057EC1}">
          <p14:sldIdLst>
            <p14:sldId id="812"/>
          </p14:sldIdLst>
        </p14:section>
        <p14:section name="Reckamp" id="{AFA8DB19-1D65-4680-A371-F01711FD833C}">
          <p14:sldIdLst>
            <p14:sldId id="2134960212"/>
            <p14:sldId id="2140754021"/>
            <p14:sldId id="2140754022"/>
            <p14:sldId id="723"/>
            <p14:sldId id="2140754020"/>
            <p14:sldId id="2140754018"/>
          </p14:sldIdLst>
        </p14:section>
        <p14:section name="Mary Redman" id="{B9A9E4BE-4C91-46A1-B153-28827AC25125}">
          <p14:sldIdLst>
            <p14:sldId id="2145706388"/>
          </p14:sldIdLst>
        </p14:section>
        <p14:section name="David Kozono" id="{7879CC61-354E-4F6B-BFF2-B6AB0E9B3E39}">
          <p14:sldIdLst>
            <p14:sldId id="2134960216"/>
            <p14:sldId id="2145706421"/>
            <p14:sldId id="2145706422"/>
            <p14:sldId id="262"/>
            <p14:sldId id="263"/>
            <p14:sldId id="2145706423"/>
            <p14:sldId id="2145706424"/>
            <p14:sldId id="2145706425"/>
            <p14:sldId id="2140754006"/>
            <p14:sldId id="2145706463"/>
            <p14:sldId id="594"/>
            <p14:sldId id="2145706427"/>
          </p14:sldIdLst>
        </p14:section>
        <p14:section name="Frank DeSanto" id="{E30A01C2-A086-453A-A4E4-2DDEB851D170}">
          <p14:sldIdLst>
            <p14:sldId id="530"/>
            <p14:sldId id="526"/>
            <p14:sldId id="527"/>
            <p14:sldId id="528"/>
            <p14:sldId id="529"/>
            <p14:sldId id="2145706401"/>
            <p14:sldId id="531"/>
            <p14:sldId id="533"/>
            <p14:sldId id="534"/>
            <p14:sldId id="535"/>
            <p14:sldId id="536"/>
          </p14:sldIdLst>
        </p14:section>
        <p14:section name="Lucy Gansauer" id="{1EECE10F-12F8-4B87-A293-C4D5F5DBEBD5}">
          <p14:sldIdLst>
            <p14:sldId id="525"/>
            <p14:sldId id="2145706413"/>
            <p14:sldId id="2145706414"/>
            <p14:sldId id="2145706415"/>
            <p14:sldId id="2145706416"/>
            <p14:sldId id="2145706428"/>
            <p14:sldId id="532"/>
            <p14:sldId id="2145706417"/>
            <p14:sldId id="2145706418"/>
            <p14:sldId id="2145706419"/>
            <p14:sldId id="2145706420"/>
          </p14:sldIdLst>
        </p14:section>
        <p14:section name="Suki Padda" id="{B8A66BF7-0ADF-415F-99F9-07A56FF144FE}">
          <p14:sldIdLst>
            <p14:sldId id="2140753943"/>
            <p14:sldId id="2145706456"/>
            <p14:sldId id="2145706457"/>
            <p14:sldId id="2145706458"/>
            <p14:sldId id="2145706459"/>
            <p14:sldId id="2145706460"/>
            <p14:sldId id="2145706461"/>
            <p14:sldId id="2145706462"/>
            <p14:sldId id="2140753928"/>
          </p14:sldIdLst>
        </p14:section>
        <p14:section name="Sarah Goldberg" id="{49C06E74-1148-4E9A-9B50-4013DC01DBDB}">
          <p14:sldIdLst>
            <p14:sldId id="3022"/>
            <p14:sldId id="2140753999"/>
            <p14:sldId id="661"/>
            <p14:sldId id="2140753996"/>
            <p14:sldId id="2140753931"/>
            <p14:sldId id="2140753936"/>
            <p14:sldId id="730"/>
            <p14:sldId id="2140753955"/>
          </p14:sldIdLst>
        </p14:section>
        <p14:section name="Paul Paik" id="{25C6B743-0893-4098-B6BF-8EB050D6A75B}">
          <p14:sldIdLst>
            <p14:sldId id="2145706429"/>
            <p14:sldId id="2145706430"/>
            <p14:sldId id="2145706431"/>
            <p14:sldId id="2145706432"/>
            <p14:sldId id="2145706433"/>
            <p14:sldId id="2145706445"/>
            <p14:sldId id="2145706446"/>
            <p14:sldId id="2145706447"/>
            <p14:sldId id="2145706448"/>
            <p14:sldId id="2145706449"/>
          </p14:sldIdLst>
        </p14:section>
        <p14:section name="Shirish Gadgeel" id="{EA1A2813-4CF4-4A36-9918-6C18972D2151}">
          <p14:sldIdLst>
            <p14:sldId id="2140753971"/>
            <p14:sldId id="2145706450"/>
            <p14:sldId id="3029"/>
            <p14:sldId id="662"/>
            <p14:sldId id="2145706451"/>
            <p14:sldId id="2140753973"/>
            <p14:sldId id="693"/>
            <p14:sldId id="3031"/>
            <p14:sldId id="695"/>
            <p14:sldId id="3025"/>
            <p14:sldId id="2140753974"/>
            <p14:sldId id="3032"/>
            <p14:sldId id="2140753975"/>
            <p14:sldId id="2140753976"/>
            <p14:sldId id="2145706452"/>
            <p14:sldId id="2145706453"/>
            <p14:sldId id="2140753978"/>
          </p14:sldIdLst>
        </p14:section>
        <p14:section name="David Kozono" id="{85795856-0F1B-456C-991B-07DF8F221554}">
          <p14:sldIdLst>
            <p14:sldId id="256"/>
            <p14:sldId id="610"/>
            <p14:sldId id="611"/>
            <p14:sldId id="581"/>
            <p14:sldId id="600"/>
            <p14:sldId id="582"/>
            <p14:sldId id="589"/>
            <p14:sldId id="590"/>
            <p14:sldId id="591"/>
            <p14:sldId id="599"/>
            <p14:sldId id="601"/>
            <p14:sldId id="602"/>
            <p14:sldId id="604"/>
            <p14:sldId id="609"/>
            <p14:sldId id="2145706454"/>
          </p14:sldIdLst>
        </p14:section>
        <p14:section name="Saiama Waqar" id="{05062BCA-C803-4C41-B88A-EFBFAA43E7C7}">
          <p14:sldIdLst>
            <p14:sldId id="2145706455"/>
            <p14:sldId id="2145706395"/>
            <p14:sldId id="883"/>
            <p14:sldId id="2145706396"/>
            <p14:sldId id="2145706397"/>
            <p14:sldId id="2145706398"/>
            <p14:sldId id="882"/>
            <p14:sldId id="733"/>
          </p14:sldIdLst>
        </p14:section>
        <p14:section name="Karen Reckamp" id="{4E904EB0-928B-4CF3-8209-A1E7C08F9921}">
          <p14:sldIdLst>
            <p14:sldId id="792"/>
            <p14:sldId id="619"/>
            <p14:sldId id="633"/>
            <p14:sldId id="367"/>
          </p14:sldIdLst>
        </p14:section>
      </p14:sectionLst>
    </p:ex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D73D2C-F409-C66A-A034-AAAABD38F70B}" name="Gildner, Laura" initials="GL" userId="S::lgildner@swog.org::8705185a-c646-4722-94b5-68329638b667" providerId="AD"/>
  <p188:author id="{A814D070-2E5B-93D1-7033-0E47EEF62B59}" name="Laubach, Cara" initials="CL" userId="S::claubach@swog.org::cbb9c1a7-daaf-4aa7-a9c7-bdd6d53260bf" providerId="AD"/>
  <p188:author id="{C40B15CE-5AFD-835F-B489-D51BA96B217F}" name="Redman PhD, Mary W" initials="RPMW" userId="S::mredman@fredhutch.org::9dfa5986-ee7a-4399-8692-d1a28d273c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A52290-4D13-446E-B9DF-B8C6D4D66904}" v="89" dt="2024-10-14T15:15:04.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7" autoAdjust="0"/>
    <p:restoredTop sz="94660"/>
  </p:normalViewPr>
  <p:slideViewPr>
    <p:cSldViewPr snapToGrid="0" showGuides="1">
      <p:cViewPr varScale="1">
        <p:scale>
          <a:sx n="72" d="100"/>
          <a:sy n="72" d="100"/>
        </p:scale>
        <p:origin x="564" y="60"/>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theme" Target="theme/theme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tableStyles" Target="tableStyles.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microsoft.com/office/2016/11/relationships/changesInfo" Target="changesInfos/changesInfo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microsoft.com/office/2015/10/relationships/revisionInfo" Target="revisionInfo.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ler, Jennifer" userId="9c577a52-6e13-40ed-85f6-8428f3547b28" providerId="ADAL" clId="{06A52290-4D13-446E-B9DF-B8C6D4D66904}"/>
    <pc:docChg chg="undo custSel addSld delSld modSld modSection">
      <pc:chgData name="Beeler, Jennifer" userId="9c577a52-6e13-40ed-85f6-8428f3547b28" providerId="ADAL" clId="{06A52290-4D13-446E-B9DF-B8C6D4D66904}" dt="2024-10-14T15:15:21.656" v="1752" actId="14100"/>
      <pc:docMkLst>
        <pc:docMk/>
      </pc:docMkLst>
      <pc:sldChg chg="addSp delSp modSp mod">
        <pc:chgData name="Beeler, Jennifer" userId="9c577a52-6e13-40ed-85f6-8428f3547b28" providerId="ADAL" clId="{06A52290-4D13-446E-B9DF-B8C6D4D66904}" dt="2024-10-07T22:23:58.910" v="1390" actId="255"/>
        <pc:sldMkLst>
          <pc:docMk/>
          <pc:sldMk cId="1454034159" sldId="256"/>
        </pc:sldMkLst>
        <pc:spChg chg="mod">
          <ac:chgData name="Beeler, Jennifer" userId="9c577a52-6e13-40ed-85f6-8428f3547b28" providerId="ADAL" clId="{06A52290-4D13-446E-B9DF-B8C6D4D66904}" dt="2024-10-07T19:59:32.937" v="590" actId="20577"/>
          <ac:spMkLst>
            <pc:docMk/>
            <pc:sldMk cId="1454034159" sldId="256"/>
            <ac:spMk id="2" creationId="{CFB17B58-AB27-49B9-965A-8E1901711959}"/>
          </ac:spMkLst>
        </pc:spChg>
        <pc:spChg chg="del mod">
          <ac:chgData name="Beeler, Jennifer" userId="9c577a52-6e13-40ed-85f6-8428f3547b28" providerId="ADAL" clId="{06A52290-4D13-446E-B9DF-B8C6D4D66904}" dt="2024-10-07T19:58:45.032" v="568" actId="478"/>
          <ac:spMkLst>
            <pc:docMk/>
            <pc:sldMk cId="1454034159" sldId="256"/>
            <ac:spMk id="3" creationId="{6E4986C1-26C2-4D74-A999-AD76ACA612F8}"/>
          </ac:spMkLst>
        </pc:spChg>
        <pc:spChg chg="add del mod">
          <ac:chgData name="Beeler, Jennifer" userId="9c577a52-6e13-40ed-85f6-8428f3547b28" providerId="ADAL" clId="{06A52290-4D13-446E-B9DF-B8C6D4D66904}" dt="2024-10-07T19:58:48.978" v="569" actId="478"/>
          <ac:spMkLst>
            <pc:docMk/>
            <pc:sldMk cId="1454034159" sldId="256"/>
            <ac:spMk id="5" creationId="{0B164436-B5C9-D228-D93B-E1CC62CA3868}"/>
          </ac:spMkLst>
        </pc:spChg>
        <pc:spChg chg="add mod">
          <ac:chgData name="Beeler, Jennifer" userId="9c577a52-6e13-40ed-85f6-8428f3547b28" providerId="ADAL" clId="{06A52290-4D13-446E-B9DF-B8C6D4D66904}" dt="2024-10-07T22:23:58.910" v="1390" actId="255"/>
          <ac:spMkLst>
            <pc:docMk/>
            <pc:sldMk cId="1454034159" sldId="256"/>
            <ac:spMk id="6" creationId="{980A91BD-FC03-77C3-A0F7-1BA0466CE550}"/>
          </ac:spMkLst>
        </pc:spChg>
      </pc:sldChg>
      <pc:sldChg chg="modSp del mod">
        <pc:chgData name="Beeler, Jennifer" userId="9c577a52-6e13-40ed-85f6-8428f3547b28" providerId="ADAL" clId="{06A52290-4D13-446E-B9DF-B8C6D4D66904}" dt="2024-10-07T20:14:25.854" v="795" actId="2696"/>
        <pc:sldMkLst>
          <pc:docMk/>
          <pc:sldMk cId="2331429027" sldId="257"/>
        </pc:sldMkLst>
        <pc:spChg chg="mod">
          <ac:chgData name="Beeler, Jennifer" userId="9c577a52-6e13-40ed-85f6-8428f3547b28" providerId="ADAL" clId="{06A52290-4D13-446E-B9DF-B8C6D4D66904}" dt="2024-09-19T18:01:12.385" v="55" actId="1076"/>
          <ac:spMkLst>
            <pc:docMk/>
            <pc:sldMk cId="2331429027" sldId="257"/>
            <ac:spMk id="2" creationId="{00000000-0000-0000-0000-000000000000}"/>
          </ac:spMkLst>
        </pc:spChg>
        <pc:spChg chg="mod">
          <ac:chgData name="Beeler, Jennifer" userId="9c577a52-6e13-40ed-85f6-8428f3547b28" providerId="ADAL" clId="{06A52290-4D13-446E-B9DF-B8C6D4D66904}" dt="2024-10-07T20:11:18.832" v="707" actId="14100"/>
          <ac:spMkLst>
            <pc:docMk/>
            <pc:sldMk cId="2331429027" sldId="257"/>
            <ac:spMk id="5" creationId="{00000000-0000-0000-0000-000000000000}"/>
          </ac:spMkLst>
        </pc:spChg>
      </pc:sldChg>
      <pc:sldChg chg="del">
        <pc:chgData name="Beeler, Jennifer" userId="9c577a52-6e13-40ed-85f6-8428f3547b28" providerId="ADAL" clId="{06A52290-4D13-446E-B9DF-B8C6D4D66904}" dt="2024-10-07T20:00:28.197" v="591" actId="47"/>
        <pc:sldMkLst>
          <pc:docMk/>
          <pc:sldMk cId="2585204495" sldId="258"/>
        </pc:sldMkLst>
      </pc:sldChg>
      <pc:sldChg chg="del">
        <pc:chgData name="Beeler, Jennifer" userId="9c577a52-6e13-40ed-85f6-8428f3547b28" providerId="ADAL" clId="{06A52290-4D13-446E-B9DF-B8C6D4D66904}" dt="2024-09-20T21:52:57.030" v="188" actId="2696"/>
        <pc:sldMkLst>
          <pc:docMk/>
          <pc:sldMk cId="0" sldId="262"/>
        </pc:sldMkLst>
      </pc:sldChg>
      <pc:sldChg chg="del">
        <pc:chgData name="Beeler, Jennifer" userId="9c577a52-6e13-40ed-85f6-8428f3547b28" providerId="ADAL" clId="{06A52290-4D13-446E-B9DF-B8C6D4D66904}" dt="2024-10-07T19:27:15.069" v="403" actId="2696"/>
        <pc:sldMkLst>
          <pc:docMk/>
          <pc:sldMk cId="3527111629" sldId="262"/>
        </pc:sldMkLst>
      </pc:sldChg>
      <pc:sldChg chg="del">
        <pc:chgData name="Beeler, Jennifer" userId="9c577a52-6e13-40ed-85f6-8428f3547b28" providerId="ADAL" clId="{06A52290-4D13-446E-B9DF-B8C6D4D66904}" dt="2024-10-07T19:27:15.069" v="403" actId="2696"/>
        <pc:sldMkLst>
          <pc:docMk/>
          <pc:sldMk cId="3404051432" sldId="263"/>
        </pc:sldMkLst>
      </pc:sldChg>
      <pc:sldChg chg="del">
        <pc:chgData name="Beeler, Jennifer" userId="9c577a52-6e13-40ed-85f6-8428f3547b28" providerId="ADAL" clId="{06A52290-4D13-446E-B9DF-B8C6D4D66904}" dt="2024-10-07T20:00:28.197" v="591" actId="47"/>
        <pc:sldMkLst>
          <pc:docMk/>
          <pc:sldMk cId="2355554653" sldId="264"/>
        </pc:sldMkLst>
      </pc:sldChg>
      <pc:sldChg chg="del">
        <pc:chgData name="Beeler, Jennifer" userId="9c577a52-6e13-40ed-85f6-8428f3547b28" providerId="ADAL" clId="{06A52290-4D13-446E-B9DF-B8C6D4D66904}" dt="2024-10-07T20:00:28.197" v="591" actId="47"/>
        <pc:sldMkLst>
          <pc:docMk/>
          <pc:sldMk cId="2510353531" sldId="266"/>
        </pc:sldMkLst>
      </pc:sldChg>
      <pc:sldChg chg="del">
        <pc:chgData name="Beeler, Jennifer" userId="9c577a52-6e13-40ed-85f6-8428f3547b28" providerId="ADAL" clId="{06A52290-4D13-446E-B9DF-B8C6D4D66904}" dt="2024-10-07T20:00:28.197" v="591" actId="47"/>
        <pc:sldMkLst>
          <pc:docMk/>
          <pc:sldMk cId="2614826293" sldId="267"/>
        </pc:sldMkLst>
      </pc:sldChg>
      <pc:sldChg chg="del">
        <pc:chgData name="Beeler, Jennifer" userId="9c577a52-6e13-40ed-85f6-8428f3547b28" providerId="ADAL" clId="{06A52290-4D13-446E-B9DF-B8C6D4D66904}" dt="2024-10-07T20:00:28.197" v="591" actId="47"/>
        <pc:sldMkLst>
          <pc:docMk/>
          <pc:sldMk cId="2692495635" sldId="268"/>
        </pc:sldMkLst>
      </pc:sldChg>
      <pc:sldChg chg="del">
        <pc:chgData name="Beeler, Jennifer" userId="9c577a52-6e13-40ed-85f6-8428f3547b28" providerId="ADAL" clId="{06A52290-4D13-446E-B9DF-B8C6D4D66904}" dt="2024-10-07T20:00:28.197" v="591" actId="47"/>
        <pc:sldMkLst>
          <pc:docMk/>
          <pc:sldMk cId="2792806193" sldId="269"/>
        </pc:sldMkLst>
      </pc:sldChg>
      <pc:sldChg chg="del">
        <pc:chgData name="Beeler, Jennifer" userId="9c577a52-6e13-40ed-85f6-8428f3547b28" providerId="ADAL" clId="{06A52290-4D13-446E-B9DF-B8C6D4D66904}" dt="2024-10-07T20:00:28.197" v="591" actId="47"/>
        <pc:sldMkLst>
          <pc:docMk/>
          <pc:sldMk cId="3411092714" sldId="273"/>
        </pc:sldMkLst>
      </pc:sldChg>
      <pc:sldChg chg="del">
        <pc:chgData name="Beeler, Jennifer" userId="9c577a52-6e13-40ed-85f6-8428f3547b28" providerId="ADAL" clId="{06A52290-4D13-446E-B9DF-B8C6D4D66904}" dt="2024-10-07T20:00:28.197" v="591" actId="47"/>
        <pc:sldMkLst>
          <pc:docMk/>
          <pc:sldMk cId="1970082434" sldId="274"/>
        </pc:sldMkLst>
      </pc:sldChg>
      <pc:sldChg chg="addSp delSp modSp mod">
        <pc:chgData name="Beeler, Jennifer" userId="9c577a52-6e13-40ed-85f6-8428f3547b28" providerId="ADAL" clId="{06A52290-4D13-446E-B9DF-B8C6D4D66904}" dt="2024-10-07T22:31:00.863" v="1515" actId="1076"/>
        <pc:sldMkLst>
          <pc:docMk/>
          <pc:sldMk cId="717657783" sldId="367"/>
        </pc:sldMkLst>
        <pc:spChg chg="mod">
          <ac:chgData name="Beeler, Jennifer" userId="9c577a52-6e13-40ed-85f6-8428f3547b28" providerId="ADAL" clId="{06A52290-4D13-446E-B9DF-B8C6D4D66904}" dt="2024-10-07T22:30:42.709" v="1512" actId="1076"/>
          <ac:spMkLst>
            <pc:docMk/>
            <pc:sldMk cId="717657783" sldId="367"/>
            <ac:spMk id="3" creationId="{00000000-0000-0000-0000-000000000000}"/>
          </ac:spMkLst>
        </pc:spChg>
        <pc:spChg chg="mod">
          <ac:chgData name="Beeler, Jennifer" userId="9c577a52-6e13-40ed-85f6-8428f3547b28" providerId="ADAL" clId="{06A52290-4D13-446E-B9DF-B8C6D4D66904}" dt="2024-10-07T22:30:52.552" v="1514" actId="1076"/>
          <ac:spMkLst>
            <pc:docMk/>
            <pc:sldMk cId="717657783" sldId="367"/>
            <ac:spMk id="4" creationId="{00000000-0000-0000-0000-000000000000}"/>
          </ac:spMkLst>
        </pc:spChg>
        <pc:picChg chg="add mod">
          <ac:chgData name="Beeler, Jennifer" userId="9c577a52-6e13-40ed-85f6-8428f3547b28" providerId="ADAL" clId="{06A52290-4D13-446E-B9DF-B8C6D4D66904}" dt="2024-09-20T21:56:58.376" v="362"/>
          <ac:picMkLst>
            <pc:docMk/>
            <pc:sldMk cId="717657783" sldId="367"/>
            <ac:picMk id="6" creationId="{1639FD44-FD8F-729C-2119-150A4442EB9B}"/>
          </ac:picMkLst>
        </pc:picChg>
        <pc:picChg chg="del">
          <ac:chgData name="Beeler, Jennifer" userId="9c577a52-6e13-40ed-85f6-8428f3547b28" providerId="ADAL" clId="{06A52290-4D13-446E-B9DF-B8C6D4D66904}" dt="2024-09-20T21:57:21.838" v="366" actId="478"/>
          <ac:picMkLst>
            <pc:docMk/>
            <pc:sldMk cId="717657783" sldId="367"/>
            <ac:picMk id="9" creationId="{3111EE93-254D-4F86-A53E-32AFFAB1CCA6}"/>
          </ac:picMkLst>
        </pc:picChg>
        <pc:picChg chg="add mod">
          <ac:chgData name="Beeler, Jennifer" userId="9c577a52-6e13-40ed-85f6-8428f3547b28" providerId="ADAL" clId="{06A52290-4D13-446E-B9DF-B8C6D4D66904}" dt="2024-10-07T22:31:00.863" v="1515" actId="1076"/>
          <ac:picMkLst>
            <pc:docMk/>
            <pc:sldMk cId="717657783" sldId="367"/>
            <ac:picMk id="10" creationId="{C6C75FAB-377F-BEEC-18C1-612EF55328BA}"/>
          </ac:picMkLst>
        </pc:picChg>
      </pc:sldChg>
      <pc:sldChg chg="del">
        <pc:chgData name="Beeler, Jennifer" userId="9c577a52-6e13-40ed-85f6-8428f3547b28" providerId="ADAL" clId="{06A52290-4D13-446E-B9DF-B8C6D4D66904}" dt="2024-10-07T19:56:10.503" v="560" actId="2696"/>
        <pc:sldMkLst>
          <pc:docMk/>
          <pc:sldMk cId="4139249048" sldId="391"/>
        </pc:sldMkLst>
      </pc:sldChg>
      <pc:sldChg chg="del">
        <pc:chgData name="Beeler, Jennifer" userId="9c577a52-6e13-40ed-85f6-8428f3547b28" providerId="ADAL" clId="{06A52290-4D13-446E-B9DF-B8C6D4D66904}" dt="2024-10-07T19:56:10.503" v="560" actId="2696"/>
        <pc:sldMkLst>
          <pc:docMk/>
          <pc:sldMk cId="3131011023" sldId="394"/>
        </pc:sldMkLst>
      </pc:sldChg>
      <pc:sldChg chg="del">
        <pc:chgData name="Beeler, Jennifer" userId="9c577a52-6e13-40ed-85f6-8428f3547b28" providerId="ADAL" clId="{06A52290-4D13-446E-B9DF-B8C6D4D66904}" dt="2024-10-07T19:56:10.503" v="560" actId="2696"/>
        <pc:sldMkLst>
          <pc:docMk/>
          <pc:sldMk cId="912503750" sldId="395"/>
        </pc:sldMkLst>
      </pc:sldChg>
      <pc:sldChg chg="del">
        <pc:chgData name="Beeler, Jennifer" userId="9c577a52-6e13-40ed-85f6-8428f3547b28" providerId="ADAL" clId="{06A52290-4D13-446E-B9DF-B8C6D4D66904}" dt="2024-10-07T19:56:10.503" v="560" actId="2696"/>
        <pc:sldMkLst>
          <pc:docMk/>
          <pc:sldMk cId="4242789814" sldId="414"/>
        </pc:sldMkLst>
      </pc:sldChg>
      <pc:sldChg chg="modSp del mod">
        <pc:chgData name="Beeler, Jennifer" userId="9c577a52-6e13-40ed-85f6-8428f3547b28" providerId="ADAL" clId="{06A52290-4D13-446E-B9DF-B8C6D4D66904}" dt="2024-10-08T15:15:47.877" v="1571" actId="20577"/>
        <pc:sldMkLst>
          <pc:docMk/>
          <pc:sldMk cId="4035439403" sldId="525"/>
        </pc:sldMkLst>
        <pc:spChg chg="mod">
          <ac:chgData name="Beeler, Jennifer" userId="9c577a52-6e13-40ed-85f6-8428f3547b28" providerId="ADAL" clId="{06A52290-4D13-446E-B9DF-B8C6D4D66904}" dt="2024-10-08T15:15:47.877" v="1571" actId="20577"/>
          <ac:spMkLst>
            <pc:docMk/>
            <pc:sldMk cId="4035439403" sldId="525"/>
            <ac:spMk id="3" creationId="{72D2DDC6-D3D6-406C-AAAF-F2560B53AC20}"/>
          </ac:spMkLst>
        </pc:spChg>
      </pc:sldChg>
      <pc:sldChg chg="modSp mod">
        <pc:chgData name="Beeler, Jennifer" userId="9c577a52-6e13-40ed-85f6-8428f3547b28" providerId="ADAL" clId="{06A52290-4D13-446E-B9DF-B8C6D4D66904}" dt="2024-10-07T22:33:12.871" v="1518" actId="20577"/>
        <pc:sldMkLst>
          <pc:docMk/>
          <pc:sldMk cId="1543691219" sldId="530"/>
        </pc:sldMkLst>
        <pc:spChg chg="mod">
          <ac:chgData name="Beeler, Jennifer" userId="9c577a52-6e13-40ed-85f6-8428f3547b28" providerId="ADAL" clId="{06A52290-4D13-446E-B9DF-B8C6D4D66904}" dt="2024-10-07T22:33:12.871" v="1518" actId="20577"/>
          <ac:spMkLst>
            <pc:docMk/>
            <pc:sldMk cId="1543691219" sldId="530"/>
            <ac:spMk id="2" creationId="{BC81D76B-34FA-4FA7-8FBF-B2C0AC1E6179}"/>
          </ac:spMkLst>
        </pc:spChg>
        <pc:spChg chg="mod">
          <ac:chgData name="Beeler, Jennifer" userId="9c577a52-6e13-40ed-85f6-8428f3547b28" providerId="ADAL" clId="{06A52290-4D13-446E-B9DF-B8C6D4D66904}" dt="2024-10-07T21:41:13.242" v="1090" actId="6549"/>
          <ac:spMkLst>
            <pc:docMk/>
            <pc:sldMk cId="1543691219" sldId="530"/>
            <ac:spMk id="3" creationId="{72D2DDC6-D3D6-406C-AAAF-F2560B53AC20}"/>
          </ac:spMkLst>
        </pc:spChg>
      </pc:sldChg>
      <pc:sldChg chg="addSp delSp modSp mod">
        <pc:chgData name="Beeler, Jennifer" userId="9c577a52-6e13-40ed-85f6-8428f3547b28" providerId="ADAL" clId="{06A52290-4D13-446E-B9DF-B8C6D4D66904}" dt="2024-10-10T16:45:29.151" v="1657" actId="2711"/>
        <pc:sldMkLst>
          <pc:docMk/>
          <pc:sldMk cId="2546459461" sldId="532"/>
        </pc:sldMkLst>
        <pc:spChg chg="mod">
          <ac:chgData name="Beeler, Jennifer" userId="9c577a52-6e13-40ed-85f6-8428f3547b28" providerId="ADAL" clId="{06A52290-4D13-446E-B9DF-B8C6D4D66904}" dt="2024-10-07T19:47:26.027" v="534" actId="1076"/>
          <ac:spMkLst>
            <pc:docMk/>
            <pc:sldMk cId="2546459461" sldId="532"/>
            <ac:spMk id="2" creationId="{AC2BD3D6-4794-B955-C045-37E3564C5AAD}"/>
          </ac:spMkLst>
        </pc:spChg>
        <pc:spChg chg="del">
          <ac:chgData name="Beeler, Jennifer" userId="9c577a52-6e13-40ed-85f6-8428f3547b28" providerId="ADAL" clId="{06A52290-4D13-446E-B9DF-B8C6D4D66904}" dt="2024-10-07T19:47:13.449" v="530" actId="478"/>
          <ac:spMkLst>
            <pc:docMk/>
            <pc:sldMk cId="2546459461" sldId="532"/>
            <ac:spMk id="3" creationId="{2222F8DB-98AF-4546-F93B-5CB463CC9353}"/>
          </ac:spMkLst>
        </pc:spChg>
        <pc:spChg chg="add del mod">
          <ac:chgData name="Beeler, Jennifer" userId="9c577a52-6e13-40ed-85f6-8428f3547b28" providerId="ADAL" clId="{06A52290-4D13-446E-B9DF-B8C6D4D66904}" dt="2024-10-07T19:47:14.982" v="531" actId="478"/>
          <ac:spMkLst>
            <pc:docMk/>
            <pc:sldMk cId="2546459461" sldId="532"/>
            <ac:spMk id="6" creationId="{B75603F7-388A-DA49-C1F0-74D9FD217290}"/>
          </ac:spMkLst>
        </pc:spChg>
        <pc:spChg chg="add mod">
          <ac:chgData name="Beeler, Jennifer" userId="9c577a52-6e13-40ed-85f6-8428f3547b28" providerId="ADAL" clId="{06A52290-4D13-446E-B9DF-B8C6D4D66904}" dt="2024-10-10T16:45:29.151" v="1657" actId="2711"/>
          <ac:spMkLst>
            <pc:docMk/>
            <pc:sldMk cId="2546459461" sldId="532"/>
            <ac:spMk id="7" creationId="{4A59A6B7-0117-F39E-3AB7-C84AE5B4DF37}"/>
          </ac:spMkLst>
        </pc:spChg>
      </pc:sldChg>
      <pc:sldChg chg="del">
        <pc:chgData name="Beeler, Jennifer" userId="9c577a52-6e13-40ed-85f6-8428f3547b28" providerId="ADAL" clId="{06A52290-4D13-446E-B9DF-B8C6D4D66904}" dt="2024-10-07T20:00:28.197" v="591" actId="47"/>
        <pc:sldMkLst>
          <pc:docMk/>
          <pc:sldMk cId="3424746899" sldId="568"/>
        </pc:sldMkLst>
      </pc:sldChg>
      <pc:sldChg chg="del">
        <pc:chgData name="Beeler, Jennifer" userId="9c577a52-6e13-40ed-85f6-8428f3547b28" providerId="ADAL" clId="{06A52290-4D13-446E-B9DF-B8C6D4D66904}" dt="2024-10-07T20:00:28.197" v="591" actId="47"/>
        <pc:sldMkLst>
          <pc:docMk/>
          <pc:sldMk cId="4111594598" sldId="573"/>
        </pc:sldMkLst>
      </pc:sldChg>
      <pc:sldChg chg="del">
        <pc:chgData name="Beeler, Jennifer" userId="9c577a52-6e13-40ed-85f6-8428f3547b28" providerId="ADAL" clId="{06A52290-4D13-446E-B9DF-B8C6D4D66904}" dt="2024-10-07T20:00:28.197" v="591" actId="47"/>
        <pc:sldMkLst>
          <pc:docMk/>
          <pc:sldMk cId="2662030777" sldId="574"/>
        </pc:sldMkLst>
      </pc:sldChg>
      <pc:sldChg chg="del">
        <pc:chgData name="Beeler, Jennifer" userId="9c577a52-6e13-40ed-85f6-8428f3547b28" providerId="ADAL" clId="{06A52290-4D13-446E-B9DF-B8C6D4D66904}" dt="2024-10-07T20:00:28.197" v="591" actId="47"/>
        <pc:sldMkLst>
          <pc:docMk/>
          <pc:sldMk cId="3227274678" sldId="579"/>
        </pc:sldMkLst>
      </pc:sldChg>
      <pc:sldChg chg="del">
        <pc:chgData name="Beeler, Jennifer" userId="9c577a52-6e13-40ed-85f6-8428f3547b28" providerId="ADAL" clId="{06A52290-4D13-446E-B9DF-B8C6D4D66904}" dt="2024-10-07T20:00:28.197" v="591" actId="47"/>
        <pc:sldMkLst>
          <pc:docMk/>
          <pc:sldMk cId="3346976525" sldId="580"/>
        </pc:sldMkLst>
      </pc:sldChg>
      <pc:sldChg chg="modSp del mod">
        <pc:chgData name="Beeler, Jennifer" userId="9c577a52-6e13-40ed-85f6-8428f3547b28" providerId="ADAL" clId="{06A52290-4D13-446E-B9DF-B8C6D4D66904}" dt="2024-10-07T20:02:13.835" v="599" actId="1076"/>
        <pc:sldMkLst>
          <pc:docMk/>
          <pc:sldMk cId="1952021478" sldId="581"/>
        </pc:sldMkLst>
        <pc:spChg chg="mod">
          <ac:chgData name="Beeler, Jennifer" userId="9c577a52-6e13-40ed-85f6-8428f3547b28" providerId="ADAL" clId="{06A52290-4D13-446E-B9DF-B8C6D4D66904}" dt="2024-10-07T20:02:13.835" v="599" actId="1076"/>
          <ac:spMkLst>
            <pc:docMk/>
            <pc:sldMk cId="1952021478" sldId="581"/>
            <ac:spMk id="5" creationId="{00000000-0000-0000-0000-000000000000}"/>
          </ac:spMkLst>
        </pc:spChg>
        <pc:graphicFrameChg chg="mod modGraphic">
          <ac:chgData name="Beeler, Jennifer" userId="9c577a52-6e13-40ed-85f6-8428f3547b28" providerId="ADAL" clId="{06A52290-4D13-446E-B9DF-B8C6D4D66904}" dt="2024-10-07T20:02:07.500" v="598" actId="1076"/>
          <ac:graphicFrameMkLst>
            <pc:docMk/>
            <pc:sldMk cId="1952021478" sldId="581"/>
            <ac:graphicFrameMk id="8" creationId="{1623396C-3CF2-42E4-8F03-8272B26DD07A}"/>
          </ac:graphicFrameMkLst>
        </pc:graphicFrameChg>
      </pc:sldChg>
      <pc:sldChg chg="del">
        <pc:chgData name="Beeler, Jennifer" userId="9c577a52-6e13-40ed-85f6-8428f3547b28" providerId="ADAL" clId="{06A52290-4D13-446E-B9DF-B8C6D4D66904}" dt="2024-10-07T20:00:28.197" v="591" actId="47"/>
        <pc:sldMkLst>
          <pc:docMk/>
          <pc:sldMk cId="2942866891" sldId="582"/>
        </pc:sldMkLst>
      </pc:sldChg>
      <pc:sldChg chg="del">
        <pc:chgData name="Beeler, Jennifer" userId="9c577a52-6e13-40ed-85f6-8428f3547b28" providerId="ADAL" clId="{06A52290-4D13-446E-B9DF-B8C6D4D66904}" dt="2024-10-07T20:00:28.197" v="591" actId="47"/>
        <pc:sldMkLst>
          <pc:docMk/>
          <pc:sldMk cId="538789033" sldId="583"/>
        </pc:sldMkLst>
      </pc:sldChg>
      <pc:sldChg chg="del">
        <pc:chgData name="Beeler, Jennifer" userId="9c577a52-6e13-40ed-85f6-8428f3547b28" providerId="ADAL" clId="{06A52290-4D13-446E-B9DF-B8C6D4D66904}" dt="2024-10-14T15:07:19.777" v="1743" actId="2696"/>
        <pc:sldMkLst>
          <pc:docMk/>
          <pc:sldMk cId="1864347920" sldId="586"/>
        </pc:sldMkLst>
      </pc:sldChg>
      <pc:sldChg chg="del">
        <pc:chgData name="Beeler, Jennifer" userId="9c577a52-6e13-40ed-85f6-8428f3547b28" providerId="ADAL" clId="{06A52290-4D13-446E-B9DF-B8C6D4D66904}" dt="2024-10-07T20:00:28.197" v="591" actId="47"/>
        <pc:sldMkLst>
          <pc:docMk/>
          <pc:sldMk cId="1073544427" sldId="587"/>
        </pc:sldMkLst>
      </pc:sldChg>
      <pc:sldChg chg="del">
        <pc:chgData name="Beeler, Jennifer" userId="9c577a52-6e13-40ed-85f6-8428f3547b28" providerId="ADAL" clId="{06A52290-4D13-446E-B9DF-B8C6D4D66904}" dt="2024-10-07T20:00:28.197" v="591" actId="47"/>
        <pc:sldMkLst>
          <pc:docMk/>
          <pc:sldMk cId="54876427" sldId="588"/>
        </pc:sldMkLst>
      </pc:sldChg>
      <pc:sldChg chg="modSp del mod">
        <pc:chgData name="Beeler, Jennifer" userId="9c577a52-6e13-40ed-85f6-8428f3547b28" providerId="ADAL" clId="{06A52290-4D13-446E-B9DF-B8C6D4D66904}" dt="2024-10-07T20:03:17.386" v="604" actId="20577"/>
        <pc:sldMkLst>
          <pc:docMk/>
          <pc:sldMk cId="4012215988" sldId="589"/>
        </pc:sldMkLst>
        <pc:spChg chg="mod">
          <ac:chgData name="Beeler, Jennifer" userId="9c577a52-6e13-40ed-85f6-8428f3547b28" providerId="ADAL" clId="{06A52290-4D13-446E-B9DF-B8C6D4D66904}" dt="2024-10-07T20:03:06.781" v="602" actId="1076"/>
          <ac:spMkLst>
            <pc:docMk/>
            <pc:sldMk cId="4012215988" sldId="589"/>
            <ac:spMk id="2" creationId="{7C4CCF59-53BB-9AFA-237C-26CE6033D973}"/>
          </ac:spMkLst>
        </pc:spChg>
        <pc:spChg chg="mod">
          <ac:chgData name="Beeler, Jennifer" userId="9c577a52-6e13-40ed-85f6-8428f3547b28" providerId="ADAL" clId="{06A52290-4D13-446E-B9DF-B8C6D4D66904}" dt="2024-10-07T20:03:17.386" v="604" actId="20577"/>
          <ac:spMkLst>
            <pc:docMk/>
            <pc:sldMk cId="4012215988" sldId="589"/>
            <ac:spMk id="3" creationId="{D5ADAD26-9278-6D65-43A0-B2F8C886F015}"/>
          </ac:spMkLst>
        </pc:spChg>
      </pc:sldChg>
      <pc:sldChg chg="modSp del mod">
        <pc:chgData name="Beeler, Jennifer" userId="9c577a52-6e13-40ed-85f6-8428f3547b28" providerId="ADAL" clId="{06A52290-4D13-446E-B9DF-B8C6D4D66904}" dt="2024-10-07T20:03:32.204" v="605" actId="1076"/>
        <pc:sldMkLst>
          <pc:docMk/>
          <pc:sldMk cId="1233880752" sldId="590"/>
        </pc:sldMkLst>
        <pc:spChg chg="mod">
          <ac:chgData name="Beeler, Jennifer" userId="9c577a52-6e13-40ed-85f6-8428f3547b28" providerId="ADAL" clId="{06A52290-4D13-446E-B9DF-B8C6D4D66904}" dt="2024-10-07T20:03:32.204" v="605" actId="1076"/>
          <ac:spMkLst>
            <pc:docMk/>
            <pc:sldMk cId="1233880752" sldId="590"/>
            <ac:spMk id="2" creationId="{7C4CCF59-53BB-9AFA-237C-26CE6033D973}"/>
          </ac:spMkLst>
        </pc:spChg>
      </pc:sldChg>
      <pc:sldChg chg="modSp del mod">
        <pc:chgData name="Beeler, Jennifer" userId="9c577a52-6e13-40ed-85f6-8428f3547b28" providerId="ADAL" clId="{06A52290-4D13-446E-B9DF-B8C6D4D66904}" dt="2024-10-07T20:03:51.357" v="606" actId="14100"/>
        <pc:sldMkLst>
          <pc:docMk/>
          <pc:sldMk cId="790248231" sldId="591"/>
        </pc:sldMkLst>
        <pc:spChg chg="mod">
          <ac:chgData name="Beeler, Jennifer" userId="9c577a52-6e13-40ed-85f6-8428f3547b28" providerId="ADAL" clId="{06A52290-4D13-446E-B9DF-B8C6D4D66904}" dt="2024-10-07T20:03:51.357" v="606" actId="14100"/>
          <ac:spMkLst>
            <pc:docMk/>
            <pc:sldMk cId="790248231" sldId="591"/>
            <ac:spMk id="3" creationId="{D5ADAD26-9278-6D65-43A0-B2F8C886F015}"/>
          </ac:spMkLst>
        </pc:spChg>
      </pc:sldChg>
      <pc:sldChg chg="del">
        <pc:chgData name="Beeler, Jennifer" userId="9c577a52-6e13-40ed-85f6-8428f3547b28" providerId="ADAL" clId="{06A52290-4D13-446E-B9DF-B8C6D4D66904}" dt="2024-10-07T19:27:15.069" v="403" actId="2696"/>
        <pc:sldMkLst>
          <pc:docMk/>
          <pc:sldMk cId="3892381295" sldId="594"/>
        </pc:sldMkLst>
      </pc:sldChg>
      <pc:sldChg chg="modSp mod">
        <pc:chgData name="Beeler, Jennifer" userId="9c577a52-6e13-40ed-85f6-8428f3547b28" providerId="ADAL" clId="{06A52290-4D13-446E-B9DF-B8C6D4D66904}" dt="2024-10-07T20:04:15.088" v="607" actId="2711"/>
        <pc:sldMkLst>
          <pc:docMk/>
          <pc:sldMk cId="2246840064" sldId="599"/>
        </pc:sldMkLst>
        <pc:spChg chg="mod">
          <ac:chgData name="Beeler, Jennifer" userId="9c577a52-6e13-40ed-85f6-8428f3547b28" providerId="ADAL" clId="{06A52290-4D13-446E-B9DF-B8C6D4D66904}" dt="2024-10-07T20:04:15.088" v="607" actId="2711"/>
          <ac:spMkLst>
            <pc:docMk/>
            <pc:sldMk cId="2246840064" sldId="599"/>
            <ac:spMk id="6" creationId="{87033271-542C-40FF-9C1D-B6ADA43D576B}"/>
          </ac:spMkLst>
        </pc:spChg>
      </pc:sldChg>
      <pc:sldChg chg="modSp mod">
        <pc:chgData name="Beeler, Jennifer" userId="9c577a52-6e13-40ed-85f6-8428f3547b28" providerId="ADAL" clId="{06A52290-4D13-446E-B9DF-B8C6D4D66904}" dt="2024-10-07T20:04:34.697" v="611" actId="14100"/>
        <pc:sldMkLst>
          <pc:docMk/>
          <pc:sldMk cId="2060268168" sldId="601"/>
        </pc:sldMkLst>
        <pc:spChg chg="mod">
          <ac:chgData name="Beeler, Jennifer" userId="9c577a52-6e13-40ed-85f6-8428f3547b28" providerId="ADAL" clId="{06A52290-4D13-446E-B9DF-B8C6D4D66904}" dt="2024-10-07T20:04:34.697" v="611" actId="14100"/>
          <ac:spMkLst>
            <pc:docMk/>
            <pc:sldMk cId="2060268168" sldId="601"/>
            <ac:spMk id="3" creationId="{A28E7548-59CB-A83F-2F8E-B82B2C0E09FC}"/>
          </ac:spMkLst>
        </pc:spChg>
      </pc:sldChg>
      <pc:sldChg chg="modSp mod">
        <pc:chgData name="Beeler, Jennifer" userId="9c577a52-6e13-40ed-85f6-8428f3547b28" providerId="ADAL" clId="{06A52290-4D13-446E-B9DF-B8C6D4D66904}" dt="2024-10-07T20:01:27.492" v="592" actId="1076"/>
        <pc:sldMkLst>
          <pc:docMk/>
          <pc:sldMk cId="536861715" sldId="610"/>
        </pc:sldMkLst>
        <pc:spChg chg="mod">
          <ac:chgData name="Beeler, Jennifer" userId="9c577a52-6e13-40ed-85f6-8428f3547b28" providerId="ADAL" clId="{06A52290-4D13-446E-B9DF-B8C6D4D66904}" dt="2024-10-07T20:01:27.492" v="592" actId="1076"/>
          <ac:spMkLst>
            <pc:docMk/>
            <pc:sldMk cId="536861715" sldId="610"/>
            <ac:spMk id="3" creationId="{564E5944-00AA-363F-231C-8BE66BF92301}"/>
          </ac:spMkLst>
        </pc:spChg>
      </pc:sldChg>
      <pc:sldChg chg="modSp mod">
        <pc:chgData name="Beeler, Jennifer" userId="9c577a52-6e13-40ed-85f6-8428f3547b28" providerId="ADAL" clId="{06A52290-4D13-446E-B9DF-B8C6D4D66904}" dt="2024-10-07T22:29:27.057" v="1508" actId="20577"/>
        <pc:sldMkLst>
          <pc:docMk/>
          <pc:sldMk cId="2275942609" sldId="619"/>
        </pc:sldMkLst>
        <pc:spChg chg="mod">
          <ac:chgData name="Beeler, Jennifer" userId="9c577a52-6e13-40ed-85f6-8428f3547b28" providerId="ADAL" clId="{06A52290-4D13-446E-B9DF-B8C6D4D66904}" dt="2024-10-07T22:29:27.057" v="1508" actId="20577"/>
          <ac:spMkLst>
            <pc:docMk/>
            <pc:sldMk cId="2275942609" sldId="619"/>
            <ac:spMk id="3" creationId="{E530AFF1-7FA2-44BF-8FC4-D832B120DD65}"/>
          </ac:spMkLst>
        </pc:spChg>
        <pc:spChg chg="mod">
          <ac:chgData name="Beeler, Jennifer" userId="9c577a52-6e13-40ed-85f6-8428f3547b28" providerId="ADAL" clId="{06A52290-4D13-446E-B9DF-B8C6D4D66904}" dt="2024-10-07T22:28:32.998" v="1502" actId="14100"/>
          <ac:spMkLst>
            <pc:docMk/>
            <pc:sldMk cId="2275942609" sldId="619"/>
            <ac:spMk id="7" creationId="{44DB7298-62EA-400C-A6BE-99FF9488E7E9}"/>
          </ac:spMkLst>
        </pc:spChg>
        <pc:picChg chg="mod">
          <ac:chgData name="Beeler, Jennifer" userId="9c577a52-6e13-40ed-85f6-8428f3547b28" providerId="ADAL" clId="{06A52290-4D13-446E-B9DF-B8C6D4D66904}" dt="2024-10-07T22:27:42.689" v="1499" actId="1076"/>
          <ac:picMkLst>
            <pc:docMk/>
            <pc:sldMk cId="2275942609" sldId="619"/>
            <ac:picMk id="8" creationId="{3B6A0E38-09FF-4A3F-B298-61F9AD8DC54D}"/>
          </ac:picMkLst>
        </pc:picChg>
      </pc:sldChg>
      <pc:sldChg chg="modSp mod">
        <pc:chgData name="Beeler, Jennifer" userId="9c577a52-6e13-40ed-85f6-8428f3547b28" providerId="ADAL" clId="{06A52290-4D13-446E-B9DF-B8C6D4D66904}" dt="2024-10-07T22:28:51.231" v="1504" actId="1076"/>
        <pc:sldMkLst>
          <pc:docMk/>
          <pc:sldMk cId="2624340507" sldId="633"/>
        </pc:sldMkLst>
        <pc:spChg chg="mod">
          <ac:chgData name="Beeler, Jennifer" userId="9c577a52-6e13-40ed-85f6-8428f3547b28" providerId="ADAL" clId="{06A52290-4D13-446E-B9DF-B8C6D4D66904}" dt="2024-10-07T22:28:43.551" v="1503" actId="1076"/>
          <ac:spMkLst>
            <pc:docMk/>
            <pc:sldMk cId="2624340507" sldId="633"/>
            <ac:spMk id="7" creationId="{5E53C1C7-D91C-42EA-85F2-EDB6C4A48298}"/>
          </ac:spMkLst>
        </pc:spChg>
        <pc:spChg chg="mod">
          <ac:chgData name="Beeler, Jennifer" userId="9c577a52-6e13-40ed-85f6-8428f3547b28" providerId="ADAL" clId="{06A52290-4D13-446E-B9DF-B8C6D4D66904}" dt="2024-10-07T22:28:51.231" v="1504" actId="1076"/>
          <ac:spMkLst>
            <pc:docMk/>
            <pc:sldMk cId="2624340507" sldId="633"/>
            <ac:spMk id="9" creationId="{CBC9C7A1-3E2B-409F-9A9A-33DE3EF3BCD7}"/>
          </ac:spMkLst>
        </pc:spChg>
      </pc:sldChg>
      <pc:sldChg chg="modSp mod">
        <pc:chgData name="Beeler, Jennifer" userId="9c577a52-6e13-40ed-85f6-8428f3547b28" providerId="ADAL" clId="{06A52290-4D13-446E-B9DF-B8C6D4D66904}" dt="2024-10-11T09:52:08.420" v="1695" actId="20577"/>
        <pc:sldMkLst>
          <pc:docMk/>
          <pc:sldMk cId="1821635465" sldId="653"/>
        </pc:sldMkLst>
        <pc:spChg chg="mod">
          <ac:chgData name="Beeler, Jennifer" userId="9c577a52-6e13-40ed-85f6-8428f3547b28" providerId="ADAL" clId="{06A52290-4D13-446E-B9DF-B8C6D4D66904}" dt="2024-10-11T09:52:08.420" v="1695" actId="20577"/>
          <ac:spMkLst>
            <pc:docMk/>
            <pc:sldMk cId="1821635465" sldId="653"/>
            <ac:spMk id="6" creationId="{0687BD34-E0DD-40CF-A87F-E939ED225920}"/>
          </ac:spMkLst>
        </pc:spChg>
        <pc:spChg chg="mod">
          <ac:chgData name="Beeler, Jennifer" userId="9c577a52-6e13-40ed-85f6-8428f3547b28" providerId="ADAL" clId="{06A52290-4D13-446E-B9DF-B8C6D4D66904}" dt="2024-10-07T22:32:12.984" v="1517" actId="14100"/>
          <ac:spMkLst>
            <pc:docMk/>
            <pc:sldMk cId="1821635465" sldId="653"/>
            <ac:spMk id="7" creationId="{75BF3991-3985-42DC-8B48-0F64E1EABA5D}"/>
          </ac:spMkLst>
        </pc:spChg>
      </pc:sldChg>
      <pc:sldChg chg="del">
        <pc:chgData name="Beeler, Jennifer" userId="9c577a52-6e13-40ed-85f6-8428f3547b28" providerId="ADAL" clId="{06A52290-4D13-446E-B9DF-B8C6D4D66904}" dt="2024-09-19T17:58:17.551" v="0" actId="2696"/>
        <pc:sldMkLst>
          <pc:docMk/>
          <pc:sldMk cId="3893742697" sldId="661"/>
        </pc:sldMkLst>
      </pc:sldChg>
      <pc:sldChg chg="del">
        <pc:chgData name="Beeler, Jennifer" userId="9c577a52-6e13-40ed-85f6-8428f3547b28" providerId="ADAL" clId="{06A52290-4D13-446E-B9DF-B8C6D4D66904}" dt="2024-09-19T17:58:17.551" v="0" actId="2696"/>
        <pc:sldMkLst>
          <pc:docMk/>
          <pc:sldMk cId="921902280" sldId="666"/>
        </pc:sldMkLst>
      </pc:sldChg>
      <pc:sldChg chg="del">
        <pc:chgData name="Beeler, Jennifer" userId="9c577a52-6e13-40ed-85f6-8428f3547b28" providerId="ADAL" clId="{06A52290-4D13-446E-B9DF-B8C6D4D66904}" dt="2024-09-19T17:58:17.551" v="0" actId="2696"/>
        <pc:sldMkLst>
          <pc:docMk/>
          <pc:sldMk cId="775547697" sldId="688"/>
        </pc:sldMkLst>
      </pc:sldChg>
      <pc:sldChg chg="modSp">
        <pc:chgData name="Beeler, Jennifer" userId="9c577a52-6e13-40ed-85f6-8428f3547b28" providerId="ADAL" clId="{06A52290-4D13-446E-B9DF-B8C6D4D66904}" dt="2024-10-10T16:47:18.560" v="1659" actId="20577"/>
        <pc:sldMkLst>
          <pc:docMk/>
          <pc:sldMk cId="1217889011" sldId="730"/>
        </pc:sldMkLst>
        <pc:spChg chg="mod">
          <ac:chgData name="Beeler, Jennifer" userId="9c577a52-6e13-40ed-85f6-8428f3547b28" providerId="ADAL" clId="{06A52290-4D13-446E-B9DF-B8C6D4D66904}" dt="2024-10-10T16:47:18.560" v="1659" actId="20577"/>
          <ac:spMkLst>
            <pc:docMk/>
            <pc:sldMk cId="1217889011" sldId="730"/>
            <ac:spMk id="7" creationId="{48E4CD5B-397A-3F20-B8C8-4C11679C03DB}"/>
          </ac:spMkLst>
        </pc:spChg>
      </pc:sldChg>
      <pc:sldChg chg="addSp delSp modSp mod">
        <pc:chgData name="Beeler, Jennifer" userId="9c577a52-6e13-40ed-85f6-8428f3547b28" providerId="ADAL" clId="{06A52290-4D13-446E-B9DF-B8C6D4D66904}" dt="2024-10-07T22:10:52.837" v="1348" actId="255"/>
        <pc:sldMkLst>
          <pc:docMk/>
          <pc:sldMk cId="2109406094" sldId="733"/>
        </pc:sldMkLst>
        <pc:spChg chg="del">
          <ac:chgData name="Beeler, Jennifer" userId="9c577a52-6e13-40ed-85f6-8428f3547b28" providerId="ADAL" clId="{06A52290-4D13-446E-B9DF-B8C6D4D66904}" dt="2024-10-07T20:23:54.411" v="919" actId="478"/>
          <ac:spMkLst>
            <pc:docMk/>
            <pc:sldMk cId="2109406094" sldId="733"/>
            <ac:spMk id="2" creationId="{D884D682-71CB-40CD-BA1D-553688A84C58}"/>
          </ac:spMkLst>
        </pc:spChg>
        <pc:spChg chg="mod">
          <ac:chgData name="Beeler, Jennifer" userId="9c577a52-6e13-40ed-85f6-8428f3547b28" providerId="ADAL" clId="{06A52290-4D13-446E-B9DF-B8C6D4D66904}" dt="2024-10-07T20:26:33.965" v="933" actId="122"/>
          <ac:spMkLst>
            <pc:docMk/>
            <pc:sldMk cId="2109406094" sldId="733"/>
            <ac:spMk id="7" creationId="{C67B7FA7-CA2F-0FA2-0F2E-68CDD1DD9844}"/>
          </ac:spMkLst>
        </pc:spChg>
        <pc:spChg chg="add del mod">
          <ac:chgData name="Beeler, Jennifer" userId="9c577a52-6e13-40ed-85f6-8428f3547b28" providerId="ADAL" clId="{06A52290-4D13-446E-B9DF-B8C6D4D66904}" dt="2024-10-07T20:23:56.295" v="920" actId="478"/>
          <ac:spMkLst>
            <pc:docMk/>
            <pc:sldMk cId="2109406094" sldId="733"/>
            <ac:spMk id="8" creationId="{4A2786C1-A27F-8FF8-0E72-5FA26F2A0C52}"/>
          </ac:spMkLst>
        </pc:spChg>
        <pc:graphicFrameChg chg="mod modGraphic">
          <ac:chgData name="Beeler, Jennifer" userId="9c577a52-6e13-40ed-85f6-8428f3547b28" providerId="ADAL" clId="{06A52290-4D13-446E-B9DF-B8C6D4D66904}" dt="2024-10-07T22:10:52.837" v="1348" actId="255"/>
          <ac:graphicFrameMkLst>
            <pc:docMk/>
            <pc:sldMk cId="2109406094" sldId="733"/>
            <ac:graphicFrameMk id="5" creationId="{DAE963B1-45B8-40CB-B862-2FA5A39D63E0}"/>
          </ac:graphicFrameMkLst>
        </pc:graphicFrameChg>
        <pc:graphicFrameChg chg="mod modGraphic">
          <ac:chgData name="Beeler, Jennifer" userId="9c577a52-6e13-40ed-85f6-8428f3547b28" providerId="ADAL" clId="{06A52290-4D13-446E-B9DF-B8C6D4D66904}" dt="2024-10-07T22:10:42.777" v="1347" actId="255"/>
          <ac:graphicFrameMkLst>
            <pc:docMk/>
            <pc:sldMk cId="2109406094" sldId="733"/>
            <ac:graphicFrameMk id="6" creationId="{6839B456-A496-4D7F-BBB6-9AD414A71E92}"/>
          </ac:graphicFrameMkLst>
        </pc:graphicFrameChg>
      </pc:sldChg>
      <pc:sldChg chg="del">
        <pc:chgData name="Beeler, Jennifer" userId="9c577a52-6e13-40ed-85f6-8428f3547b28" providerId="ADAL" clId="{06A52290-4D13-446E-B9DF-B8C6D4D66904}" dt="2024-09-20T21:48:23.129" v="178" actId="2696"/>
        <pc:sldMkLst>
          <pc:docMk/>
          <pc:sldMk cId="2167540350" sldId="735"/>
        </pc:sldMkLst>
      </pc:sldChg>
      <pc:sldChg chg="modSp mod">
        <pc:chgData name="Beeler, Jennifer" userId="9c577a52-6e13-40ed-85f6-8428f3547b28" providerId="ADAL" clId="{06A52290-4D13-446E-B9DF-B8C6D4D66904}" dt="2024-10-07T22:35:54.964" v="1540" actId="20577"/>
        <pc:sldMkLst>
          <pc:docMk/>
          <pc:sldMk cId="1031838118" sldId="792"/>
        </pc:sldMkLst>
        <pc:spChg chg="mod">
          <ac:chgData name="Beeler, Jennifer" userId="9c577a52-6e13-40ed-85f6-8428f3547b28" providerId="ADAL" clId="{06A52290-4D13-446E-B9DF-B8C6D4D66904}" dt="2024-09-19T18:15:17.115" v="63" actId="20577"/>
          <ac:spMkLst>
            <pc:docMk/>
            <pc:sldMk cId="1031838118" sldId="792"/>
            <ac:spMk id="5" creationId="{E6690E15-2AED-442F-8BA4-DE6D011D087B}"/>
          </ac:spMkLst>
        </pc:spChg>
        <pc:spChg chg="mod">
          <ac:chgData name="Beeler, Jennifer" userId="9c577a52-6e13-40ed-85f6-8428f3547b28" providerId="ADAL" clId="{06A52290-4D13-446E-B9DF-B8C6D4D66904}" dt="2024-10-07T22:35:54.964" v="1540" actId="20577"/>
          <ac:spMkLst>
            <pc:docMk/>
            <pc:sldMk cId="1031838118" sldId="792"/>
            <ac:spMk id="6" creationId="{48F70D00-1268-43E8-9F04-F99466084D58}"/>
          </ac:spMkLst>
        </pc:spChg>
        <pc:spChg chg="mod">
          <ac:chgData name="Beeler, Jennifer" userId="9c577a52-6e13-40ed-85f6-8428f3547b28" providerId="ADAL" clId="{06A52290-4D13-446E-B9DF-B8C6D4D66904}" dt="2024-10-07T22:35:02.249" v="1526" actId="20577"/>
          <ac:spMkLst>
            <pc:docMk/>
            <pc:sldMk cId="1031838118" sldId="792"/>
            <ac:spMk id="7" creationId="{1B26729B-A6DD-4B66-ADB7-E9354AFA1086}"/>
          </ac:spMkLst>
        </pc:spChg>
      </pc:sldChg>
      <pc:sldChg chg="addSp delSp modSp mod">
        <pc:chgData name="Beeler, Jennifer" userId="9c577a52-6e13-40ed-85f6-8428f3547b28" providerId="ADAL" clId="{06A52290-4D13-446E-B9DF-B8C6D4D66904}" dt="2024-10-07T22:20:57.645" v="1380" actId="14100"/>
        <pc:sldMkLst>
          <pc:docMk/>
          <pc:sldMk cId="2375191920" sldId="812"/>
        </pc:sldMkLst>
        <pc:spChg chg="del mod">
          <ac:chgData name="Beeler, Jennifer" userId="9c577a52-6e13-40ed-85f6-8428f3547b28" providerId="ADAL" clId="{06A52290-4D13-446E-B9DF-B8C6D4D66904}" dt="2024-10-07T21:29:16.492" v="936" actId="478"/>
          <ac:spMkLst>
            <pc:docMk/>
            <pc:sldMk cId="2375191920" sldId="812"/>
            <ac:spMk id="5" creationId="{DDEA0D8F-A3D9-4D6E-AD28-075F500F1AEB}"/>
          </ac:spMkLst>
        </pc:spChg>
        <pc:spChg chg="add del mod">
          <ac:chgData name="Beeler, Jennifer" userId="9c577a52-6e13-40ed-85f6-8428f3547b28" providerId="ADAL" clId="{06A52290-4D13-446E-B9DF-B8C6D4D66904}" dt="2024-10-07T21:29:19.167" v="937" actId="478"/>
          <ac:spMkLst>
            <pc:docMk/>
            <pc:sldMk cId="2375191920" sldId="812"/>
            <ac:spMk id="6" creationId="{2A2BDDFB-EEED-7CD1-6D94-9E16AE161E82}"/>
          </ac:spMkLst>
        </pc:spChg>
        <pc:spChg chg="add mod">
          <ac:chgData name="Beeler, Jennifer" userId="9c577a52-6e13-40ed-85f6-8428f3547b28" providerId="ADAL" clId="{06A52290-4D13-446E-B9DF-B8C6D4D66904}" dt="2024-10-07T22:19:08.173" v="1371" actId="20577"/>
          <ac:spMkLst>
            <pc:docMk/>
            <pc:sldMk cId="2375191920" sldId="812"/>
            <ac:spMk id="7" creationId="{9493FCE4-EDEF-7B21-E4CE-22B8D8D2EB17}"/>
          </ac:spMkLst>
        </pc:spChg>
        <pc:spChg chg="add mod">
          <ac:chgData name="Beeler, Jennifer" userId="9c577a52-6e13-40ed-85f6-8428f3547b28" providerId="ADAL" clId="{06A52290-4D13-446E-B9DF-B8C6D4D66904}" dt="2024-10-07T22:20:57.645" v="1380" actId="14100"/>
          <ac:spMkLst>
            <pc:docMk/>
            <pc:sldMk cId="2375191920" sldId="812"/>
            <ac:spMk id="8" creationId="{0E895EE6-51B8-38F9-B348-B845C01C896C}"/>
          </ac:spMkLst>
        </pc:spChg>
      </pc:sldChg>
      <pc:sldChg chg="modSp mod">
        <pc:chgData name="Beeler, Jennifer" userId="9c577a52-6e13-40ed-85f6-8428f3547b28" providerId="ADAL" clId="{06A52290-4D13-446E-B9DF-B8C6D4D66904}" dt="2024-10-07T20:22:43.272" v="909" actId="20577"/>
        <pc:sldMkLst>
          <pc:docMk/>
          <pc:sldMk cId="893092750" sldId="882"/>
        </pc:sldMkLst>
        <pc:spChg chg="mod">
          <ac:chgData name="Beeler, Jennifer" userId="9c577a52-6e13-40ed-85f6-8428f3547b28" providerId="ADAL" clId="{06A52290-4D13-446E-B9DF-B8C6D4D66904}" dt="2024-10-07T20:22:10.786" v="901" actId="14100"/>
          <ac:spMkLst>
            <pc:docMk/>
            <pc:sldMk cId="893092750" sldId="882"/>
            <ac:spMk id="5" creationId="{081FB70D-1222-9BDB-0F58-234F48A1C403}"/>
          </ac:spMkLst>
        </pc:spChg>
        <pc:spChg chg="mod">
          <ac:chgData name="Beeler, Jennifer" userId="9c577a52-6e13-40ed-85f6-8428f3547b28" providerId="ADAL" clId="{06A52290-4D13-446E-B9DF-B8C6D4D66904}" dt="2024-10-07T20:22:43.272" v="909" actId="20577"/>
          <ac:spMkLst>
            <pc:docMk/>
            <pc:sldMk cId="893092750" sldId="882"/>
            <ac:spMk id="6" creationId="{F93FC2C7-CFD0-BD1C-1949-433A7EA273D9}"/>
          </ac:spMkLst>
        </pc:spChg>
      </pc:sldChg>
      <pc:sldChg chg="modSp mod">
        <pc:chgData name="Beeler, Jennifer" userId="9c577a52-6e13-40ed-85f6-8428f3547b28" providerId="ADAL" clId="{06A52290-4D13-446E-B9DF-B8C6D4D66904}" dt="2024-10-07T20:21:40.144" v="896" actId="1076"/>
        <pc:sldMkLst>
          <pc:docMk/>
          <pc:sldMk cId="1847739926" sldId="883"/>
        </pc:sldMkLst>
        <pc:spChg chg="mod">
          <ac:chgData name="Beeler, Jennifer" userId="9c577a52-6e13-40ed-85f6-8428f3547b28" providerId="ADAL" clId="{06A52290-4D13-446E-B9DF-B8C6D4D66904}" dt="2024-10-07T20:21:40.144" v="896" actId="1076"/>
          <ac:spMkLst>
            <pc:docMk/>
            <pc:sldMk cId="1847739926" sldId="883"/>
            <ac:spMk id="2" creationId="{00000000-0000-0000-0000-000000000000}"/>
          </ac:spMkLst>
        </pc:spChg>
      </pc:sldChg>
      <pc:sldChg chg="del">
        <pc:chgData name="Beeler, Jennifer" userId="9c577a52-6e13-40ed-85f6-8428f3547b28" providerId="ADAL" clId="{06A52290-4D13-446E-B9DF-B8C6D4D66904}" dt="2024-09-20T21:52:57.030" v="188" actId="2696"/>
        <pc:sldMkLst>
          <pc:docMk/>
          <pc:sldMk cId="3197477833" sldId="2272"/>
        </pc:sldMkLst>
      </pc:sldChg>
      <pc:sldChg chg="modSp del mod">
        <pc:chgData name="Beeler, Jennifer" userId="9c577a52-6e13-40ed-85f6-8428f3547b28" providerId="ADAL" clId="{06A52290-4D13-446E-B9DF-B8C6D4D66904}" dt="2024-09-24T15:14:27.318" v="389" actId="115"/>
        <pc:sldMkLst>
          <pc:docMk/>
          <pc:sldMk cId="185404054" sldId="3022"/>
        </pc:sldMkLst>
        <pc:spChg chg="mod">
          <ac:chgData name="Beeler, Jennifer" userId="9c577a52-6e13-40ed-85f6-8428f3547b28" providerId="ADAL" clId="{06A52290-4D13-446E-B9DF-B8C6D4D66904}" dt="2024-09-24T15:14:27.318" v="389" actId="115"/>
          <ac:spMkLst>
            <pc:docMk/>
            <pc:sldMk cId="185404054" sldId="3022"/>
            <ac:spMk id="2" creationId="{7FCDA037-B3EB-79AE-3FF9-102C68DD0C44}"/>
          </ac:spMkLst>
        </pc:spChg>
        <pc:spChg chg="mod">
          <ac:chgData name="Beeler, Jennifer" userId="9c577a52-6e13-40ed-85f6-8428f3547b28" providerId="ADAL" clId="{06A52290-4D13-446E-B9DF-B8C6D4D66904}" dt="2024-09-19T18:21:11.843" v="103" actId="1076"/>
          <ac:spMkLst>
            <pc:docMk/>
            <pc:sldMk cId="185404054" sldId="3022"/>
            <ac:spMk id="6" creationId="{B11E666B-051F-42B2-9914-9D8157EA6C19}"/>
          </ac:spMkLst>
        </pc:spChg>
      </pc:sldChg>
      <pc:sldChg chg="modSp mod">
        <pc:chgData name="Beeler, Jennifer" userId="9c577a52-6e13-40ed-85f6-8428f3547b28" providerId="ADAL" clId="{06A52290-4D13-446E-B9DF-B8C6D4D66904}" dt="2024-10-07T22:18:05.847" v="1367" actId="20577"/>
        <pc:sldMkLst>
          <pc:docMk/>
          <pc:sldMk cId="1702799456" sldId="2134960211"/>
        </pc:sldMkLst>
        <pc:spChg chg="mod">
          <ac:chgData name="Beeler, Jennifer" userId="9c577a52-6e13-40ed-85f6-8428f3547b28" providerId="ADAL" clId="{06A52290-4D13-446E-B9DF-B8C6D4D66904}" dt="2024-10-07T22:18:05.847" v="1367" actId="20577"/>
          <ac:spMkLst>
            <pc:docMk/>
            <pc:sldMk cId="1702799456" sldId="2134960211"/>
            <ac:spMk id="3" creationId="{00000000-0000-0000-0000-000000000000}"/>
          </ac:spMkLst>
        </pc:spChg>
        <pc:spChg chg="mod">
          <ac:chgData name="Beeler, Jennifer" userId="9c577a52-6e13-40ed-85f6-8428f3547b28" providerId="ADAL" clId="{06A52290-4D13-446E-B9DF-B8C6D4D66904}" dt="2024-10-07T22:17:52.694" v="1362" actId="1076"/>
          <ac:spMkLst>
            <pc:docMk/>
            <pc:sldMk cId="1702799456" sldId="2134960211"/>
            <ac:spMk id="8" creationId="{9136A2EA-F23C-4ECF-A3B4-5BAF06B23BA4}"/>
          </ac:spMkLst>
        </pc:spChg>
        <pc:picChg chg="mod">
          <ac:chgData name="Beeler, Jennifer" userId="9c577a52-6e13-40ed-85f6-8428f3547b28" providerId="ADAL" clId="{06A52290-4D13-446E-B9DF-B8C6D4D66904}" dt="2024-09-24T14:55:24.151" v="387" actId="14100"/>
          <ac:picMkLst>
            <pc:docMk/>
            <pc:sldMk cId="1702799456" sldId="2134960211"/>
            <ac:picMk id="15" creationId="{00000000-0000-0000-0000-000000000000}"/>
          </ac:picMkLst>
        </pc:picChg>
      </pc:sldChg>
      <pc:sldChg chg="modSp mod">
        <pc:chgData name="Beeler, Jennifer" userId="9c577a52-6e13-40ed-85f6-8428f3547b28" providerId="ADAL" clId="{06A52290-4D13-446E-B9DF-B8C6D4D66904}" dt="2024-10-07T21:56:23.896" v="1280" actId="20577"/>
        <pc:sldMkLst>
          <pc:docMk/>
          <pc:sldMk cId="3747636865" sldId="2134960212"/>
        </pc:sldMkLst>
        <pc:spChg chg="mod">
          <ac:chgData name="Beeler, Jennifer" userId="9c577a52-6e13-40ed-85f6-8428f3547b28" providerId="ADAL" clId="{06A52290-4D13-446E-B9DF-B8C6D4D66904}" dt="2024-10-07T21:56:23.896" v="1280" actId="20577"/>
          <ac:spMkLst>
            <pc:docMk/>
            <pc:sldMk cId="3747636865" sldId="2134960212"/>
            <ac:spMk id="5" creationId="{DDEA0D8F-A3D9-4D6E-AD28-075F500F1AEB}"/>
          </ac:spMkLst>
        </pc:spChg>
      </pc:sldChg>
      <pc:sldChg chg="modSp mod">
        <pc:chgData name="Beeler, Jennifer" userId="9c577a52-6e13-40ed-85f6-8428f3547b28" providerId="ADAL" clId="{06A52290-4D13-446E-B9DF-B8C6D4D66904}" dt="2024-10-07T22:23:06.780" v="1389" actId="255"/>
        <pc:sldMkLst>
          <pc:docMk/>
          <pc:sldMk cId="3005232785" sldId="2134960216"/>
        </pc:sldMkLst>
        <pc:spChg chg="mod">
          <ac:chgData name="Beeler, Jennifer" userId="9c577a52-6e13-40ed-85f6-8428f3547b28" providerId="ADAL" clId="{06A52290-4D13-446E-B9DF-B8C6D4D66904}" dt="2024-10-07T22:23:06.780" v="1389" actId="255"/>
          <ac:spMkLst>
            <pc:docMk/>
            <pc:sldMk cId="3005232785" sldId="2134960216"/>
            <ac:spMk id="3" creationId="{72D2DDC6-D3D6-406C-AAAF-F2560B53AC20}"/>
          </ac:spMkLst>
        </pc:spChg>
      </pc:sldChg>
      <pc:sldChg chg="modSp del mod">
        <pc:chgData name="Beeler, Jennifer" userId="9c577a52-6e13-40ed-85f6-8428f3547b28" providerId="ADAL" clId="{06A52290-4D13-446E-B9DF-B8C6D4D66904}" dt="2024-10-07T19:58:10.749" v="567" actId="2696"/>
        <pc:sldMkLst>
          <pc:docMk/>
          <pc:sldMk cId="3630354898" sldId="2140753925"/>
        </pc:sldMkLst>
        <pc:spChg chg="mod">
          <ac:chgData name="Beeler, Jennifer" userId="9c577a52-6e13-40ed-85f6-8428f3547b28" providerId="ADAL" clId="{06A52290-4D13-446E-B9DF-B8C6D4D66904}" dt="2024-09-19T18:00:15.141" v="54" actId="115"/>
          <ac:spMkLst>
            <pc:docMk/>
            <pc:sldMk cId="3630354898" sldId="2140753925"/>
            <ac:spMk id="2" creationId="{7FCDA037-B3EB-79AE-3FF9-102C68DD0C44}"/>
          </ac:spMkLst>
        </pc:spChg>
        <pc:spChg chg="mod">
          <ac:chgData name="Beeler, Jennifer" userId="9c577a52-6e13-40ed-85f6-8428f3547b28" providerId="ADAL" clId="{06A52290-4D13-446E-B9DF-B8C6D4D66904}" dt="2024-09-24T15:14:36.595" v="392" actId="20577"/>
          <ac:spMkLst>
            <pc:docMk/>
            <pc:sldMk cId="3630354898" sldId="2140753925"/>
            <ac:spMk id="6" creationId="{B11E666B-051F-42B2-9914-9D8157EA6C19}"/>
          </ac:spMkLst>
        </pc:spChg>
      </pc:sldChg>
      <pc:sldChg chg="del">
        <pc:chgData name="Beeler, Jennifer" userId="9c577a52-6e13-40ed-85f6-8428f3547b28" providerId="ADAL" clId="{06A52290-4D13-446E-B9DF-B8C6D4D66904}" dt="2024-09-19T17:58:17.551" v="0" actId="2696"/>
        <pc:sldMkLst>
          <pc:docMk/>
          <pc:sldMk cId="428257664" sldId="2140753931"/>
        </pc:sldMkLst>
      </pc:sldChg>
      <pc:sldChg chg="del">
        <pc:chgData name="Beeler, Jennifer" userId="9c577a52-6e13-40ed-85f6-8428f3547b28" providerId="ADAL" clId="{06A52290-4D13-446E-B9DF-B8C6D4D66904}" dt="2024-09-19T17:58:17.551" v="0" actId="2696"/>
        <pc:sldMkLst>
          <pc:docMk/>
          <pc:sldMk cId="456623252" sldId="2140753932"/>
        </pc:sldMkLst>
      </pc:sldChg>
      <pc:sldChg chg="del">
        <pc:chgData name="Beeler, Jennifer" userId="9c577a52-6e13-40ed-85f6-8428f3547b28" providerId="ADAL" clId="{06A52290-4D13-446E-B9DF-B8C6D4D66904}" dt="2024-09-19T17:58:17.551" v="0" actId="2696"/>
        <pc:sldMkLst>
          <pc:docMk/>
          <pc:sldMk cId="1739088857" sldId="2140753934"/>
        </pc:sldMkLst>
      </pc:sldChg>
      <pc:sldChg chg="del">
        <pc:chgData name="Beeler, Jennifer" userId="9c577a52-6e13-40ed-85f6-8428f3547b28" providerId="ADAL" clId="{06A52290-4D13-446E-B9DF-B8C6D4D66904}" dt="2024-09-19T17:58:17.551" v="0" actId="2696"/>
        <pc:sldMkLst>
          <pc:docMk/>
          <pc:sldMk cId="1477008956" sldId="2140753935"/>
        </pc:sldMkLst>
      </pc:sldChg>
      <pc:sldChg chg="del">
        <pc:chgData name="Beeler, Jennifer" userId="9c577a52-6e13-40ed-85f6-8428f3547b28" providerId="ADAL" clId="{06A52290-4D13-446E-B9DF-B8C6D4D66904}" dt="2024-10-09T17:40:36.712" v="1652" actId="2696"/>
        <pc:sldMkLst>
          <pc:docMk/>
          <pc:sldMk cId="959258321" sldId="2140753941"/>
        </pc:sldMkLst>
      </pc:sldChg>
      <pc:sldChg chg="del">
        <pc:chgData name="Beeler, Jennifer" userId="9c577a52-6e13-40ed-85f6-8428f3547b28" providerId="ADAL" clId="{06A52290-4D13-446E-B9DF-B8C6D4D66904}" dt="2024-10-09T17:40:36.712" v="1652" actId="2696"/>
        <pc:sldMkLst>
          <pc:docMk/>
          <pc:sldMk cId="2958946989" sldId="2140753942"/>
        </pc:sldMkLst>
      </pc:sldChg>
      <pc:sldChg chg="del">
        <pc:chgData name="Beeler, Jennifer" userId="9c577a52-6e13-40ed-85f6-8428f3547b28" providerId="ADAL" clId="{06A52290-4D13-446E-B9DF-B8C6D4D66904}" dt="2024-10-09T17:40:36.712" v="1652" actId="2696"/>
        <pc:sldMkLst>
          <pc:docMk/>
          <pc:sldMk cId="1720567967" sldId="2140753947"/>
        </pc:sldMkLst>
      </pc:sldChg>
      <pc:sldChg chg="del">
        <pc:chgData name="Beeler, Jennifer" userId="9c577a52-6e13-40ed-85f6-8428f3547b28" providerId="ADAL" clId="{06A52290-4D13-446E-B9DF-B8C6D4D66904}" dt="2024-09-19T17:58:17.551" v="0" actId="2696"/>
        <pc:sldMkLst>
          <pc:docMk/>
          <pc:sldMk cId="647062020" sldId="2140753949"/>
        </pc:sldMkLst>
      </pc:sldChg>
      <pc:sldChg chg="del">
        <pc:chgData name="Beeler, Jennifer" userId="9c577a52-6e13-40ed-85f6-8428f3547b28" providerId="ADAL" clId="{06A52290-4D13-446E-B9DF-B8C6D4D66904}" dt="2024-10-07T20:00:28.197" v="591" actId="47"/>
        <pc:sldMkLst>
          <pc:docMk/>
          <pc:sldMk cId="421171720" sldId="2140753951"/>
        </pc:sldMkLst>
      </pc:sldChg>
      <pc:sldChg chg="del">
        <pc:chgData name="Beeler, Jennifer" userId="9c577a52-6e13-40ed-85f6-8428f3547b28" providerId="ADAL" clId="{06A52290-4D13-446E-B9DF-B8C6D4D66904}" dt="2024-10-07T20:00:28.197" v="591" actId="47"/>
        <pc:sldMkLst>
          <pc:docMk/>
          <pc:sldMk cId="119145450" sldId="2140753952"/>
        </pc:sldMkLst>
      </pc:sldChg>
      <pc:sldChg chg="del">
        <pc:chgData name="Beeler, Jennifer" userId="9c577a52-6e13-40ed-85f6-8428f3547b28" providerId="ADAL" clId="{06A52290-4D13-446E-B9DF-B8C6D4D66904}" dt="2024-09-20T21:52:57.030" v="188" actId="2696"/>
        <pc:sldMkLst>
          <pc:docMk/>
          <pc:sldMk cId="3199596006" sldId="2140753954"/>
        </pc:sldMkLst>
      </pc:sldChg>
      <pc:sldChg chg="modSp mod">
        <pc:chgData name="Beeler, Jennifer" userId="9c577a52-6e13-40ed-85f6-8428f3547b28" providerId="ADAL" clId="{06A52290-4D13-446E-B9DF-B8C6D4D66904}" dt="2024-09-19T17:58:43.735" v="2" actId="27636"/>
        <pc:sldMkLst>
          <pc:docMk/>
          <pc:sldMk cId="647062020" sldId="2140753955"/>
        </pc:sldMkLst>
        <pc:spChg chg="mod">
          <ac:chgData name="Beeler, Jennifer" userId="9c577a52-6e13-40ed-85f6-8428f3547b28" providerId="ADAL" clId="{06A52290-4D13-446E-B9DF-B8C6D4D66904}" dt="2024-09-19T17:58:43.735" v="2" actId="27636"/>
          <ac:spMkLst>
            <pc:docMk/>
            <pc:sldMk cId="647062020" sldId="2140753955"/>
            <ac:spMk id="7" creationId="{78376B48-1528-49C8-8558-3419187649AF}"/>
          </ac:spMkLst>
        </pc:spChg>
      </pc:sldChg>
      <pc:sldChg chg="del">
        <pc:chgData name="Beeler, Jennifer" userId="9c577a52-6e13-40ed-85f6-8428f3547b28" providerId="ADAL" clId="{06A52290-4D13-446E-B9DF-B8C6D4D66904}" dt="2024-10-07T19:56:10.503" v="560" actId="2696"/>
        <pc:sldMkLst>
          <pc:docMk/>
          <pc:sldMk cId="2774605760" sldId="2140753960"/>
        </pc:sldMkLst>
      </pc:sldChg>
      <pc:sldChg chg="del">
        <pc:chgData name="Beeler, Jennifer" userId="9c577a52-6e13-40ed-85f6-8428f3547b28" providerId="ADAL" clId="{06A52290-4D13-446E-B9DF-B8C6D4D66904}" dt="2024-10-07T19:56:10.503" v="560" actId="2696"/>
        <pc:sldMkLst>
          <pc:docMk/>
          <pc:sldMk cId="3758998863" sldId="2140753972"/>
        </pc:sldMkLst>
      </pc:sldChg>
      <pc:sldChg chg="del">
        <pc:chgData name="Beeler, Jennifer" userId="9c577a52-6e13-40ed-85f6-8428f3547b28" providerId="ADAL" clId="{06A52290-4D13-446E-B9DF-B8C6D4D66904}" dt="2024-10-07T19:56:10.503" v="560" actId="2696"/>
        <pc:sldMkLst>
          <pc:docMk/>
          <pc:sldMk cId="3094838281" sldId="2140753977"/>
        </pc:sldMkLst>
      </pc:sldChg>
      <pc:sldChg chg="modSp mod">
        <pc:chgData name="Beeler, Jennifer" userId="9c577a52-6e13-40ed-85f6-8428f3547b28" providerId="ADAL" clId="{06A52290-4D13-446E-B9DF-B8C6D4D66904}" dt="2024-10-10T16:50:04.493" v="1669" actId="20577"/>
        <pc:sldMkLst>
          <pc:docMk/>
          <pc:sldMk cId="687916468" sldId="2140753978"/>
        </pc:sldMkLst>
        <pc:spChg chg="mod">
          <ac:chgData name="Beeler, Jennifer" userId="9c577a52-6e13-40ed-85f6-8428f3547b28" providerId="ADAL" clId="{06A52290-4D13-446E-B9DF-B8C6D4D66904}" dt="2024-10-10T16:50:04.493" v="1669" actId="20577"/>
          <ac:spMkLst>
            <pc:docMk/>
            <pc:sldMk cId="687916468" sldId="2140753978"/>
            <ac:spMk id="6" creationId="{1089EFE8-30B7-4AD9-8541-B83A79B259A6}"/>
          </ac:spMkLst>
        </pc:spChg>
      </pc:sldChg>
      <pc:sldChg chg="del">
        <pc:chgData name="Beeler, Jennifer" userId="9c577a52-6e13-40ed-85f6-8428f3547b28" providerId="ADAL" clId="{06A52290-4D13-446E-B9DF-B8C6D4D66904}" dt="2024-10-07T19:56:10.503" v="560" actId="2696"/>
        <pc:sldMkLst>
          <pc:docMk/>
          <pc:sldMk cId="709761637" sldId="2140753981"/>
        </pc:sldMkLst>
      </pc:sldChg>
      <pc:sldChg chg="del">
        <pc:chgData name="Beeler, Jennifer" userId="9c577a52-6e13-40ed-85f6-8428f3547b28" providerId="ADAL" clId="{06A52290-4D13-446E-B9DF-B8C6D4D66904}" dt="2024-09-20T21:48:23.129" v="178" actId="2696"/>
        <pc:sldMkLst>
          <pc:docMk/>
          <pc:sldMk cId="4279880098" sldId="2140753982"/>
        </pc:sldMkLst>
      </pc:sldChg>
      <pc:sldChg chg="del">
        <pc:chgData name="Beeler, Jennifer" userId="9c577a52-6e13-40ed-85f6-8428f3547b28" providerId="ADAL" clId="{06A52290-4D13-446E-B9DF-B8C6D4D66904}" dt="2024-10-07T19:27:15.069" v="403" actId="2696"/>
        <pc:sldMkLst>
          <pc:docMk/>
          <pc:sldMk cId="398087158" sldId="2140754006"/>
        </pc:sldMkLst>
      </pc:sldChg>
      <pc:sldChg chg="del">
        <pc:chgData name="Beeler, Jennifer" userId="9c577a52-6e13-40ed-85f6-8428f3547b28" providerId="ADAL" clId="{06A52290-4D13-446E-B9DF-B8C6D4D66904}" dt="2024-09-20T21:52:57.030" v="188" actId="2696"/>
        <pc:sldMkLst>
          <pc:docMk/>
          <pc:sldMk cId="4041518849" sldId="2140754011"/>
        </pc:sldMkLst>
      </pc:sldChg>
      <pc:sldChg chg="del">
        <pc:chgData name="Beeler, Jennifer" userId="9c577a52-6e13-40ed-85f6-8428f3547b28" providerId="ADAL" clId="{06A52290-4D13-446E-B9DF-B8C6D4D66904}" dt="2024-09-20T21:52:57.030" v="188" actId="2696"/>
        <pc:sldMkLst>
          <pc:docMk/>
          <pc:sldMk cId="877076668" sldId="2140754012"/>
        </pc:sldMkLst>
      </pc:sldChg>
      <pc:sldChg chg="del">
        <pc:chgData name="Beeler, Jennifer" userId="9c577a52-6e13-40ed-85f6-8428f3547b28" providerId="ADAL" clId="{06A52290-4D13-446E-B9DF-B8C6D4D66904}" dt="2024-09-20T21:52:57.030" v="188" actId="2696"/>
        <pc:sldMkLst>
          <pc:docMk/>
          <pc:sldMk cId="1295464116" sldId="2140754014"/>
        </pc:sldMkLst>
      </pc:sldChg>
      <pc:sldChg chg="del">
        <pc:chgData name="Beeler, Jennifer" userId="9c577a52-6e13-40ed-85f6-8428f3547b28" providerId="ADAL" clId="{06A52290-4D13-446E-B9DF-B8C6D4D66904}" dt="2024-09-20T21:52:57.030" v="188" actId="2696"/>
        <pc:sldMkLst>
          <pc:docMk/>
          <pc:sldMk cId="3234760903" sldId="2140754016"/>
        </pc:sldMkLst>
      </pc:sldChg>
      <pc:sldChg chg="modSp">
        <pc:chgData name="Beeler, Jennifer" userId="9c577a52-6e13-40ed-85f6-8428f3547b28" providerId="ADAL" clId="{06A52290-4D13-446E-B9DF-B8C6D4D66904}" dt="2024-10-10T16:42:54.791" v="1654" actId="1076"/>
        <pc:sldMkLst>
          <pc:docMk/>
          <pc:sldMk cId="524743814" sldId="2140754018"/>
        </pc:sldMkLst>
        <pc:picChg chg="mod">
          <ac:chgData name="Beeler, Jennifer" userId="9c577a52-6e13-40ed-85f6-8428f3547b28" providerId="ADAL" clId="{06A52290-4D13-446E-B9DF-B8C6D4D66904}" dt="2024-10-10T16:42:54.791" v="1654" actId="1076"/>
          <ac:picMkLst>
            <pc:docMk/>
            <pc:sldMk cId="524743814" sldId="2140754018"/>
            <ac:picMk id="13" creationId="{0147B0BB-A1FA-6228-E51B-776C777D635C}"/>
          </ac:picMkLst>
        </pc:picChg>
      </pc:sldChg>
      <pc:sldChg chg="del">
        <pc:chgData name="Beeler, Jennifer" userId="9c577a52-6e13-40ed-85f6-8428f3547b28" providerId="ADAL" clId="{06A52290-4D13-446E-B9DF-B8C6D4D66904}" dt="2024-09-20T21:52:57.030" v="188" actId="2696"/>
        <pc:sldMkLst>
          <pc:docMk/>
          <pc:sldMk cId="1370437020" sldId="2140754018"/>
        </pc:sldMkLst>
      </pc:sldChg>
      <pc:sldChg chg="del">
        <pc:chgData name="Beeler, Jennifer" userId="9c577a52-6e13-40ed-85f6-8428f3547b28" providerId="ADAL" clId="{06A52290-4D13-446E-B9DF-B8C6D4D66904}" dt="2024-09-20T21:52:57.030" v="188" actId="2696"/>
        <pc:sldMkLst>
          <pc:docMk/>
          <pc:sldMk cId="1082523413" sldId="2140754019"/>
        </pc:sldMkLst>
      </pc:sldChg>
      <pc:sldChg chg="modSp mod">
        <pc:chgData name="Beeler, Jennifer" userId="9c577a52-6e13-40ed-85f6-8428f3547b28" providerId="ADAL" clId="{06A52290-4D13-446E-B9DF-B8C6D4D66904}" dt="2024-10-07T22:22:38.392" v="1388" actId="255"/>
        <pc:sldMkLst>
          <pc:docMk/>
          <pc:sldMk cId="846306191" sldId="2140754020"/>
        </pc:sldMkLst>
        <pc:spChg chg="mod">
          <ac:chgData name="Beeler, Jennifer" userId="9c577a52-6e13-40ed-85f6-8428f3547b28" providerId="ADAL" clId="{06A52290-4D13-446E-B9DF-B8C6D4D66904}" dt="2024-10-07T22:22:38.392" v="1388" actId="255"/>
          <ac:spMkLst>
            <pc:docMk/>
            <pc:sldMk cId="846306191" sldId="2140754020"/>
            <ac:spMk id="9" creationId="{C611A39D-554F-C70C-C77F-069F0832EBB6}"/>
          </ac:spMkLst>
        </pc:spChg>
      </pc:sldChg>
      <pc:sldChg chg="modSp mod">
        <pc:chgData name="Beeler, Jennifer" userId="9c577a52-6e13-40ed-85f6-8428f3547b28" providerId="ADAL" clId="{06A52290-4D13-446E-B9DF-B8C6D4D66904}" dt="2024-10-07T21:27:56.240" v="934" actId="255"/>
        <pc:sldMkLst>
          <pc:docMk/>
          <pc:sldMk cId="1654719386" sldId="2140754021"/>
        </pc:sldMkLst>
        <pc:spChg chg="mod">
          <ac:chgData name="Beeler, Jennifer" userId="9c577a52-6e13-40ed-85f6-8428f3547b28" providerId="ADAL" clId="{06A52290-4D13-446E-B9DF-B8C6D4D66904}" dt="2024-10-07T21:27:56.240" v="934" actId="255"/>
          <ac:spMkLst>
            <pc:docMk/>
            <pc:sldMk cId="1654719386" sldId="2140754021"/>
            <ac:spMk id="2" creationId="{77DD94B4-EFD0-FB55-36E2-5B9CE1EDC448}"/>
          </ac:spMkLst>
        </pc:spChg>
      </pc:sldChg>
      <pc:sldChg chg="modSp mod">
        <pc:chgData name="Beeler, Jennifer" userId="9c577a52-6e13-40ed-85f6-8428f3547b28" providerId="ADAL" clId="{06A52290-4D13-446E-B9DF-B8C6D4D66904}" dt="2024-10-07T21:28:01.684" v="935" actId="255"/>
        <pc:sldMkLst>
          <pc:docMk/>
          <pc:sldMk cId="3645777085" sldId="2140754022"/>
        </pc:sldMkLst>
        <pc:spChg chg="mod">
          <ac:chgData name="Beeler, Jennifer" userId="9c577a52-6e13-40ed-85f6-8428f3547b28" providerId="ADAL" clId="{06A52290-4D13-446E-B9DF-B8C6D4D66904}" dt="2024-10-07T21:28:01.684" v="935" actId="255"/>
          <ac:spMkLst>
            <pc:docMk/>
            <pc:sldMk cId="3645777085" sldId="2140754022"/>
            <ac:spMk id="5" creationId="{07BEF892-4CD1-58AE-42FD-AF5992ED49AE}"/>
          </ac:spMkLst>
        </pc:spChg>
      </pc:sldChg>
      <pc:sldChg chg="del">
        <pc:chgData name="Beeler, Jennifer" userId="9c577a52-6e13-40ed-85f6-8428f3547b28" providerId="ADAL" clId="{06A52290-4D13-446E-B9DF-B8C6D4D66904}" dt="2024-10-07T19:56:10.503" v="560" actId="2696"/>
        <pc:sldMkLst>
          <pc:docMk/>
          <pc:sldMk cId="4279880098" sldId="2140754028"/>
        </pc:sldMkLst>
      </pc:sldChg>
      <pc:sldChg chg="del">
        <pc:chgData name="Beeler, Jennifer" userId="9c577a52-6e13-40ed-85f6-8428f3547b28" providerId="ADAL" clId="{06A52290-4D13-446E-B9DF-B8C6D4D66904}" dt="2024-10-07T19:56:10.503" v="560" actId="2696"/>
        <pc:sldMkLst>
          <pc:docMk/>
          <pc:sldMk cId="2065585701" sldId="2140754029"/>
        </pc:sldMkLst>
      </pc:sldChg>
      <pc:sldChg chg="modSp del mod">
        <pc:chgData name="Beeler, Jennifer" userId="9c577a52-6e13-40ed-85f6-8428f3547b28" providerId="ADAL" clId="{06A52290-4D13-446E-B9DF-B8C6D4D66904}" dt="2024-10-14T15:15:08.786" v="1751" actId="2696"/>
        <pc:sldMkLst>
          <pc:docMk/>
          <pc:sldMk cId="2499426701" sldId="2140754038"/>
        </pc:sldMkLst>
        <pc:spChg chg="mod">
          <ac:chgData name="Beeler, Jennifer" userId="9c577a52-6e13-40ed-85f6-8428f3547b28" providerId="ADAL" clId="{06A52290-4D13-446E-B9DF-B8C6D4D66904}" dt="2024-10-14T15:08:05.086" v="1749" actId="207"/>
          <ac:spMkLst>
            <pc:docMk/>
            <pc:sldMk cId="2499426701" sldId="2140754038"/>
            <ac:spMk id="55" creationId="{5FE37D27-9FC4-FAB1-9736-0AACDE16F04D}"/>
          </ac:spMkLst>
        </pc:spChg>
        <pc:spChg chg="mod">
          <ac:chgData name="Beeler, Jennifer" userId="9c577a52-6e13-40ed-85f6-8428f3547b28" providerId="ADAL" clId="{06A52290-4D13-446E-B9DF-B8C6D4D66904}" dt="2024-10-14T15:08:12.159" v="1750" actId="207"/>
          <ac:spMkLst>
            <pc:docMk/>
            <pc:sldMk cId="2499426701" sldId="2140754038"/>
            <ac:spMk id="65" creationId="{7350BD82-A5E1-2EF4-A1D0-A3FCB7A5255D}"/>
          </ac:spMkLst>
        </pc:spChg>
      </pc:sldChg>
      <pc:sldChg chg="modSp mod">
        <pc:chgData name="Beeler, Jennifer" userId="9c577a52-6e13-40ed-85f6-8428f3547b28" providerId="ADAL" clId="{06A52290-4D13-446E-B9DF-B8C6D4D66904}" dt="2024-10-07T21:34:07.299" v="981" actId="20578"/>
        <pc:sldMkLst>
          <pc:docMk/>
          <pc:sldMk cId="3231110445" sldId="2145706388"/>
        </pc:sldMkLst>
        <pc:spChg chg="mod">
          <ac:chgData name="Beeler, Jennifer" userId="9c577a52-6e13-40ed-85f6-8428f3547b28" providerId="ADAL" clId="{06A52290-4D13-446E-B9DF-B8C6D4D66904}" dt="2024-10-07T21:34:07.299" v="981" actId="20578"/>
          <ac:spMkLst>
            <pc:docMk/>
            <pc:sldMk cId="3231110445" sldId="2145706388"/>
            <ac:spMk id="3" creationId="{72D2DDC6-D3D6-406C-AAAF-F2560B53AC20}"/>
          </ac:spMkLst>
        </pc:spChg>
      </pc:sldChg>
      <pc:sldChg chg="modSp mod">
        <pc:chgData name="Beeler, Jennifer" userId="9c577a52-6e13-40ed-85f6-8428f3547b28" providerId="ADAL" clId="{06A52290-4D13-446E-B9DF-B8C6D4D66904}" dt="2024-09-19T18:20:18.085" v="99" actId="2711"/>
        <pc:sldMkLst>
          <pc:docMk/>
          <pc:sldMk cId="1860951492" sldId="2145706389"/>
        </pc:sldMkLst>
        <pc:spChg chg="mod">
          <ac:chgData name="Beeler, Jennifer" userId="9c577a52-6e13-40ed-85f6-8428f3547b28" providerId="ADAL" clId="{06A52290-4D13-446E-B9DF-B8C6D4D66904}" dt="2024-09-19T18:20:18.085" v="99" actId="2711"/>
          <ac:spMkLst>
            <pc:docMk/>
            <pc:sldMk cId="1860951492" sldId="2145706389"/>
            <ac:spMk id="3" creationId="{72D2DDC6-D3D6-406C-AAAF-F2560B53AC20}"/>
          </ac:spMkLst>
        </pc:spChg>
      </pc:sldChg>
      <pc:sldChg chg="modSp del mod">
        <pc:chgData name="Beeler, Jennifer" userId="9c577a52-6e13-40ed-85f6-8428f3547b28" providerId="ADAL" clId="{06A52290-4D13-446E-B9DF-B8C6D4D66904}" dt="2024-09-20T21:48:23.129" v="178" actId="2696"/>
        <pc:sldMkLst>
          <pc:docMk/>
          <pc:sldMk cId="2774605760" sldId="2145706390"/>
        </pc:sldMkLst>
        <pc:spChg chg="mod">
          <ac:chgData name="Beeler, Jennifer" userId="9c577a52-6e13-40ed-85f6-8428f3547b28" providerId="ADAL" clId="{06A52290-4D13-446E-B9DF-B8C6D4D66904}" dt="2024-09-19T17:59:34.519" v="35" actId="20577"/>
          <ac:spMkLst>
            <pc:docMk/>
            <pc:sldMk cId="2774605760" sldId="2145706390"/>
            <ac:spMk id="4" creationId="{BC41EDBE-06BC-F6B0-775F-F3405B49DF60}"/>
          </ac:spMkLst>
        </pc:spChg>
      </pc:sldChg>
      <pc:sldChg chg="del">
        <pc:chgData name="Beeler, Jennifer" userId="9c577a52-6e13-40ed-85f6-8428f3547b28" providerId="ADAL" clId="{06A52290-4D13-446E-B9DF-B8C6D4D66904}" dt="2024-09-20T21:48:23.129" v="178" actId="2696"/>
        <pc:sldMkLst>
          <pc:docMk/>
          <pc:sldMk cId="1271628026" sldId="2145706391"/>
        </pc:sldMkLst>
      </pc:sldChg>
      <pc:sldChg chg="del">
        <pc:chgData name="Beeler, Jennifer" userId="9c577a52-6e13-40ed-85f6-8428f3547b28" providerId="ADAL" clId="{06A52290-4D13-446E-B9DF-B8C6D4D66904}" dt="2024-09-20T21:48:23.129" v="178" actId="2696"/>
        <pc:sldMkLst>
          <pc:docMk/>
          <pc:sldMk cId="3508312961" sldId="2145706392"/>
        </pc:sldMkLst>
      </pc:sldChg>
      <pc:sldChg chg="del">
        <pc:chgData name="Beeler, Jennifer" userId="9c577a52-6e13-40ed-85f6-8428f3547b28" providerId="ADAL" clId="{06A52290-4D13-446E-B9DF-B8C6D4D66904}" dt="2024-09-20T21:48:23.129" v="178" actId="2696"/>
        <pc:sldMkLst>
          <pc:docMk/>
          <pc:sldMk cId="3085987196" sldId="2145706393"/>
        </pc:sldMkLst>
      </pc:sldChg>
      <pc:sldChg chg="del">
        <pc:chgData name="Beeler, Jennifer" userId="9c577a52-6e13-40ed-85f6-8428f3547b28" providerId="ADAL" clId="{06A52290-4D13-446E-B9DF-B8C6D4D66904}" dt="2024-09-20T21:48:23.129" v="178" actId="2696"/>
        <pc:sldMkLst>
          <pc:docMk/>
          <pc:sldMk cId="135964895" sldId="2145706394"/>
        </pc:sldMkLst>
      </pc:sldChg>
      <pc:sldChg chg="modSp mod">
        <pc:chgData name="Beeler, Jennifer" userId="9c577a52-6e13-40ed-85f6-8428f3547b28" providerId="ADAL" clId="{06A52290-4D13-446E-B9DF-B8C6D4D66904}" dt="2024-10-07T22:09:57.252" v="1342" actId="20577"/>
        <pc:sldMkLst>
          <pc:docMk/>
          <pc:sldMk cId="1837519217" sldId="2145706395"/>
        </pc:sldMkLst>
        <pc:spChg chg="mod">
          <ac:chgData name="Beeler, Jennifer" userId="9c577a52-6e13-40ed-85f6-8428f3547b28" providerId="ADAL" clId="{06A52290-4D13-446E-B9DF-B8C6D4D66904}" dt="2024-10-07T20:21:12.376" v="890" actId="255"/>
          <ac:spMkLst>
            <pc:docMk/>
            <pc:sldMk cId="1837519217" sldId="2145706395"/>
            <ac:spMk id="2" creationId="{00000000-0000-0000-0000-000000000000}"/>
          </ac:spMkLst>
        </pc:spChg>
        <pc:spChg chg="mod">
          <ac:chgData name="Beeler, Jennifer" userId="9c577a52-6e13-40ed-85f6-8428f3547b28" providerId="ADAL" clId="{06A52290-4D13-446E-B9DF-B8C6D4D66904}" dt="2024-10-07T22:09:57.252" v="1342" actId="20577"/>
          <ac:spMkLst>
            <pc:docMk/>
            <pc:sldMk cId="1837519217" sldId="2145706395"/>
            <ac:spMk id="6" creationId="{00000000-0000-0000-0000-000000000000}"/>
          </ac:spMkLst>
        </pc:spChg>
      </pc:sldChg>
      <pc:sldChg chg="modSp mod">
        <pc:chgData name="Beeler, Jennifer" userId="9c577a52-6e13-40ed-85f6-8428f3547b28" providerId="ADAL" clId="{06A52290-4D13-446E-B9DF-B8C6D4D66904}" dt="2024-10-07T20:21:44.893" v="897" actId="1076"/>
        <pc:sldMkLst>
          <pc:docMk/>
          <pc:sldMk cId="133386079" sldId="2145706396"/>
        </pc:sldMkLst>
        <pc:spChg chg="mod">
          <ac:chgData name="Beeler, Jennifer" userId="9c577a52-6e13-40ed-85f6-8428f3547b28" providerId="ADAL" clId="{06A52290-4D13-446E-B9DF-B8C6D4D66904}" dt="2024-10-07T20:21:44.893" v="897" actId="1076"/>
          <ac:spMkLst>
            <pc:docMk/>
            <pc:sldMk cId="133386079" sldId="2145706396"/>
            <ac:spMk id="2" creationId="{00000000-0000-0000-0000-000000000000}"/>
          </ac:spMkLst>
        </pc:spChg>
      </pc:sldChg>
      <pc:sldChg chg="addSp delSp modSp mod">
        <pc:chgData name="Beeler, Jennifer" userId="9c577a52-6e13-40ed-85f6-8428f3547b28" providerId="ADAL" clId="{06A52290-4D13-446E-B9DF-B8C6D4D66904}" dt="2024-10-07T20:21:55.095" v="898" actId="255"/>
        <pc:sldMkLst>
          <pc:docMk/>
          <pc:sldMk cId="2255799845" sldId="2145706397"/>
        </pc:sldMkLst>
        <pc:spChg chg="add del mod">
          <ac:chgData name="Beeler, Jennifer" userId="9c577a52-6e13-40ed-85f6-8428f3547b28" providerId="ADAL" clId="{06A52290-4D13-446E-B9DF-B8C6D4D66904}" dt="2024-10-07T20:21:55.095" v="898" actId="255"/>
          <ac:spMkLst>
            <pc:docMk/>
            <pc:sldMk cId="2255799845" sldId="2145706397"/>
            <ac:spMk id="2" creationId="{BB6DCC0F-0E94-42BB-BA9A-FD1C99D91C5D}"/>
          </ac:spMkLst>
        </pc:spChg>
        <pc:spChg chg="mod">
          <ac:chgData name="Beeler, Jennifer" userId="9c577a52-6e13-40ed-85f6-8428f3547b28" providerId="ADAL" clId="{06A52290-4D13-446E-B9DF-B8C6D4D66904}" dt="2024-10-07T20:19:58.303" v="879" actId="1076"/>
          <ac:spMkLst>
            <pc:docMk/>
            <pc:sldMk cId="2255799845" sldId="2145706397"/>
            <ac:spMk id="3" creationId="{00000000-0000-0000-0000-000000000000}"/>
          </ac:spMkLst>
        </pc:spChg>
        <pc:spChg chg="add del mod">
          <ac:chgData name="Beeler, Jennifer" userId="9c577a52-6e13-40ed-85f6-8428f3547b28" providerId="ADAL" clId="{06A52290-4D13-446E-B9DF-B8C6D4D66904}" dt="2024-10-07T20:20:33.607" v="884" actId="478"/>
          <ac:spMkLst>
            <pc:docMk/>
            <pc:sldMk cId="2255799845" sldId="2145706397"/>
            <ac:spMk id="7" creationId="{8FA7DA64-31D3-F1C4-D349-D07F1D4BF144}"/>
          </ac:spMkLst>
        </pc:spChg>
      </pc:sldChg>
      <pc:sldChg chg="modSp mod">
        <pc:chgData name="Beeler, Jennifer" userId="9c577a52-6e13-40ed-85f6-8428f3547b28" providerId="ADAL" clId="{06A52290-4D13-446E-B9DF-B8C6D4D66904}" dt="2024-10-10T16:50:47.870" v="1670" actId="1076"/>
        <pc:sldMkLst>
          <pc:docMk/>
          <pc:sldMk cId="1267710219" sldId="2145706398"/>
        </pc:sldMkLst>
        <pc:spChg chg="mod">
          <ac:chgData name="Beeler, Jennifer" userId="9c577a52-6e13-40ed-85f6-8428f3547b28" providerId="ADAL" clId="{06A52290-4D13-446E-B9DF-B8C6D4D66904}" dt="2024-10-07T20:26:30.612" v="932" actId="120"/>
          <ac:spMkLst>
            <pc:docMk/>
            <pc:sldMk cId="1267710219" sldId="2145706398"/>
            <ac:spMk id="2" creationId="{00000000-0000-0000-0000-000000000000}"/>
          </ac:spMkLst>
        </pc:spChg>
        <pc:graphicFrameChg chg="mod">
          <ac:chgData name="Beeler, Jennifer" userId="9c577a52-6e13-40ed-85f6-8428f3547b28" providerId="ADAL" clId="{06A52290-4D13-446E-B9DF-B8C6D4D66904}" dt="2024-10-10T16:50:47.870" v="1670" actId="1076"/>
          <ac:graphicFrameMkLst>
            <pc:docMk/>
            <pc:sldMk cId="1267710219" sldId="2145706398"/>
            <ac:graphicFrameMk id="4" creationId="{F316D117-0046-81F3-B794-6B6235D7825A}"/>
          </ac:graphicFrameMkLst>
        </pc:graphicFrameChg>
      </pc:sldChg>
      <pc:sldChg chg="del">
        <pc:chgData name="Beeler, Jennifer" userId="9c577a52-6e13-40ed-85f6-8428f3547b28" providerId="ADAL" clId="{06A52290-4D13-446E-B9DF-B8C6D4D66904}" dt="2024-09-20T21:52:57.030" v="188" actId="2696"/>
        <pc:sldMkLst>
          <pc:docMk/>
          <pc:sldMk cId="720821692" sldId="2145706400"/>
        </pc:sldMkLst>
      </pc:sldChg>
      <pc:sldChg chg="delSp modSp del mod">
        <pc:chgData name="Beeler, Jennifer" userId="9c577a52-6e13-40ed-85f6-8428f3547b28" providerId="ADAL" clId="{06A52290-4D13-446E-B9DF-B8C6D4D66904}" dt="2024-09-19T18:26:00.450" v="175" actId="2696"/>
        <pc:sldMkLst>
          <pc:docMk/>
          <pc:sldMk cId="173108277" sldId="2145706401"/>
        </pc:sldMkLst>
        <pc:spChg chg="del">
          <ac:chgData name="Beeler, Jennifer" userId="9c577a52-6e13-40ed-85f6-8428f3547b28" providerId="ADAL" clId="{06A52290-4D13-446E-B9DF-B8C6D4D66904}" dt="2024-09-19T18:24:06.503" v="160" actId="478"/>
          <ac:spMkLst>
            <pc:docMk/>
            <pc:sldMk cId="173108277" sldId="2145706401"/>
            <ac:spMk id="2" creationId="{7FCDA037-B3EB-79AE-3FF9-102C68DD0C44}"/>
          </ac:spMkLst>
        </pc:spChg>
        <pc:spChg chg="mod">
          <ac:chgData name="Beeler, Jennifer" userId="9c577a52-6e13-40ed-85f6-8428f3547b28" providerId="ADAL" clId="{06A52290-4D13-446E-B9DF-B8C6D4D66904}" dt="2024-09-19T18:24:01.163" v="159" actId="20577"/>
          <ac:spMkLst>
            <pc:docMk/>
            <pc:sldMk cId="173108277" sldId="2145706401"/>
            <ac:spMk id="5" creationId="{F40DC640-646C-4127-95CB-95F826733BDB}"/>
          </ac:spMkLst>
        </pc:spChg>
        <pc:spChg chg="mod">
          <ac:chgData name="Beeler, Jennifer" userId="9c577a52-6e13-40ed-85f6-8428f3547b28" providerId="ADAL" clId="{06A52290-4D13-446E-B9DF-B8C6D4D66904}" dt="2024-09-19T18:25:50.091" v="174" actId="20577"/>
          <ac:spMkLst>
            <pc:docMk/>
            <pc:sldMk cId="173108277" sldId="2145706401"/>
            <ac:spMk id="6" creationId="{B11E666B-051F-42B2-9914-9D8157EA6C19}"/>
          </ac:spMkLst>
        </pc:spChg>
      </pc:sldChg>
      <pc:sldChg chg="addSp delSp modSp mod">
        <pc:chgData name="Beeler, Jennifer" userId="9c577a52-6e13-40ed-85f6-8428f3547b28" providerId="ADAL" clId="{06A52290-4D13-446E-B9DF-B8C6D4D66904}" dt="2024-10-07T19:46:54.213" v="529" actId="20577"/>
        <pc:sldMkLst>
          <pc:docMk/>
          <pc:sldMk cId="29604142" sldId="2145706413"/>
        </pc:sldMkLst>
        <pc:spChg chg="mod">
          <ac:chgData name="Beeler, Jennifer" userId="9c577a52-6e13-40ed-85f6-8428f3547b28" providerId="ADAL" clId="{06A52290-4D13-446E-B9DF-B8C6D4D66904}" dt="2024-10-07T19:43:50.348" v="508" actId="120"/>
          <ac:spMkLst>
            <pc:docMk/>
            <pc:sldMk cId="29604142" sldId="2145706413"/>
            <ac:spMk id="5" creationId="{CD2C1D87-B6AF-4D6E-8AD9-AB458A2B496C}"/>
          </ac:spMkLst>
        </pc:spChg>
        <pc:spChg chg="mod">
          <ac:chgData name="Beeler, Jennifer" userId="9c577a52-6e13-40ed-85f6-8428f3547b28" providerId="ADAL" clId="{06A52290-4D13-446E-B9DF-B8C6D4D66904}" dt="2024-10-07T19:40:29.974" v="457" actId="1076"/>
          <ac:spMkLst>
            <pc:docMk/>
            <pc:sldMk cId="29604142" sldId="2145706413"/>
            <ac:spMk id="6" creationId="{87033271-542C-40FF-9C1D-B6ADA43D576B}"/>
          </ac:spMkLst>
        </pc:spChg>
        <pc:graphicFrameChg chg="del">
          <ac:chgData name="Beeler, Jennifer" userId="9c577a52-6e13-40ed-85f6-8428f3547b28" providerId="ADAL" clId="{06A52290-4D13-446E-B9DF-B8C6D4D66904}" dt="2024-10-07T19:39:26.945" v="451" actId="478"/>
          <ac:graphicFrameMkLst>
            <pc:docMk/>
            <pc:sldMk cId="29604142" sldId="2145706413"/>
            <ac:graphicFrameMk id="2" creationId="{1C4AA389-84DB-0746-38A4-69A576067BC3}"/>
          </ac:graphicFrameMkLst>
        </pc:graphicFrameChg>
        <pc:graphicFrameChg chg="add mod modGraphic">
          <ac:chgData name="Beeler, Jennifer" userId="9c577a52-6e13-40ed-85f6-8428f3547b28" providerId="ADAL" clId="{06A52290-4D13-446E-B9DF-B8C6D4D66904}" dt="2024-10-07T19:46:54.213" v="529" actId="20577"/>
          <ac:graphicFrameMkLst>
            <pc:docMk/>
            <pc:sldMk cId="29604142" sldId="2145706413"/>
            <ac:graphicFrameMk id="3" creationId="{95525708-90B4-7D46-0D09-90219A134BC7}"/>
          </ac:graphicFrameMkLst>
        </pc:graphicFrameChg>
      </pc:sldChg>
      <pc:sldChg chg="modSp mod setBg">
        <pc:chgData name="Beeler, Jennifer" userId="9c577a52-6e13-40ed-85f6-8428f3547b28" providerId="ADAL" clId="{06A52290-4D13-446E-B9DF-B8C6D4D66904}" dt="2024-10-07T19:49:53.547" v="544" actId="1076"/>
        <pc:sldMkLst>
          <pc:docMk/>
          <pc:sldMk cId="475373465" sldId="2145706414"/>
        </pc:sldMkLst>
        <pc:picChg chg="mod">
          <ac:chgData name="Beeler, Jennifer" userId="9c577a52-6e13-40ed-85f6-8428f3547b28" providerId="ADAL" clId="{06A52290-4D13-446E-B9DF-B8C6D4D66904}" dt="2024-10-07T19:49:53.547" v="544" actId="1076"/>
          <ac:picMkLst>
            <pc:docMk/>
            <pc:sldMk cId="475373465" sldId="2145706414"/>
            <ac:picMk id="5" creationId="{832AB8AA-3D5F-B43B-0530-B960D8F8D2CC}"/>
          </ac:picMkLst>
        </pc:picChg>
      </pc:sldChg>
      <pc:sldChg chg="addSp delSp modSp mod">
        <pc:chgData name="Beeler, Jennifer" userId="9c577a52-6e13-40ed-85f6-8428f3547b28" providerId="ADAL" clId="{06A52290-4D13-446E-B9DF-B8C6D4D66904}" dt="2024-10-07T19:46:25.842" v="527" actId="14100"/>
        <pc:sldMkLst>
          <pc:docMk/>
          <pc:sldMk cId="3752535103" sldId="2145706415"/>
        </pc:sldMkLst>
        <pc:spChg chg="mod">
          <ac:chgData name="Beeler, Jennifer" userId="9c577a52-6e13-40ed-85f6-8428f3547b28" providerId="ADAL" clId="{06A52290-4D13-446E-B9DF-B8C6D4D66904}" dt="2024-10-07T19:46:20.059" v="525" actId="14100"/>
          <ac:spMkLst>
            <pc:docMk/>
            <pc:sldMk cId="3752535103" sldId="2145706415"/>
            <ac:spMk id="2" creationId="{A071B506-A466-184B-8EB3-FCCAD9D36620}"/>
          </ac:spMkLst>
        </pc:spChg>
        <pc:spChg chg="del">
          <ac:chgData name="Beeler, Jennifer" userId="9c577a52-6e13-40ed-85f6-8428f3547b28" providerId="ADAL" clId="{06A52290-4D13-446E-B9DF-B8C6D4D66904}" dt="2024-10-07T19:41:22.677" v="462" actId="478"/>
          <ac:spMkLst>
            <pc:docMk/>
            <pc:sldMk cId="3752535103" sldId="2145706415"/>
            <ac:spMk id="3" creationId="{E571AD28-D564-EC1F-61ED-17DF0606E185}"/>
          </ac:spMkLst>
        </pc:spChg>
        <pc:spChg chg="add del mod">
          <ac:chgData name="Beeler, Jennifer" userId="9c577a52-6e13-40ed-85f6-8428f3547b28" providerId="ADAL" clId="{06A52290-4D13-446E-B9DF-B8C6D4D66904}" dt="2024-10-07T19:41:24.277" v="463" actId="478"/>
          <ac:spMkLst>
            <pc:docMk/>
            <pc:sldMk cId="3752535103" sldId="2145706415"/>
            <ac:spMk id="6" creationId="{AC2F8B90-27B8-0F86-0AF2-5BD1BB42D3E8}"/>
          </ac:spMkLst>
        </pc:spChg>
        <pc:spChg chg="add mod">
          <ac:chgData name="Beeler, Jennifer" userId="9c577a52-6e13-40ed-85f6-8428f3547b28" providerId="ADAL" clId="{06A52290-4D13-446E-B9DF-B8C6D4D66904}" dt="2024-10-07T19:46:25.842" v="527" actId="14100"/>
          <ac:spMkLst>
            <pc:docMk/>
            <pc:sldMk cId="3752535103" sldId="2145706415"/>
            <ac:spMk id="7" creationId="{0A3E210A-6BE0-2C03-AF02-A6AF28B1499F}"/>
          </ac:spMkLst>
        </pc:spChg>
      </pc:sldChg>
      <pc:sldChg chg="modSp mod">
        <pc:chgData name="Beeler, Jennifer" userId="9c577a52-6e13-40ed-85f6-8428f3547b28" providerId="ADAL" clId="{06A52290-4D13-446E-B9DF-B8C6D4D66904}" dt="2024-10-07T19:45:29.015" v="518" actId="2711"/>
        <pc:sldMkLst>
          <pc:docMk/>
          <pc:sldMk cId="1132424022" sldId="2145706416"/>
        </pc:sldMkLst>
        <pc:spChg chg="mod">
          <ac:chgData name="Beeler, Jennifer" userId="9c577a52-6e13-40ed-85f6-8428f3547b28" providerId="ADAL" clId="{06A52290-4D13-446E-B9DF-B8C6D4D66904}" dt="2024-10-07T19:45:29.015" v="518" actId="2711"/>
          <ac:spMkLst>
            <pc:docMk/>
            <pc:sldMk cId="1132424022" sldId="2145706416"/>
            <ac:spMk id="2" creationId="{9FACC2C2-F728-29C5-1184-300F17C29B38}"/>
          </ac:spMkLst>
        </pc:spChg>
        <pc:picChg chg="mod">
          <ac:chgData name="Beeler, Jennifer" userId="9c577a52-6e13-40ed-85f6-8428f3547b28" providerId="ADAL" clId="{06A52290-4D13-446E-B9DF-B8C6D4D66904}" dt="2024-10-07T19:45:07.441" v="517" actId="14100"/>
          <ac:picMkLst>
            <pc:docMk/>
            <pc:sldMk cId="1132424022" sldId="2145706416"/>
            <ac:picMk id="5" creationId="{BBD4B9C6-05FC-6C23-7582-0F7DB7357E72}"/>
          </ac:picMkLst>
        </pc:picChg>
      </pc:sldChg>
      <pc:sldChg chg="modSp mod">
        <pc:chgData name="Beeler, Jennifer" userId="9c577a52-6e13-40ed-85f6-8428f3547b28" providerId="ADAL" clId="{06A52290-4D13-446E-B9DF-B8C6D4D66904}" dt="2024-10-07T19:48:03.335" v="538" actId="27636"/>
        <pc:sldMkLst>
          <pc:docMk/>
          <pc:sldMk cId="852892193" sldId="2145706417"/>
        </pc:sldMkLst>
        <pc:spChg chg="mod">
          <ac:chgData name="Beeler, Jennifer" userId="9c577a52-6e13-40ed-85f6-8428f3547b28" providerId="ADAL" clId="{06A52290-4D13-446E-B9DF-B8C6D4D66904}" dt="2024-10-07T19:47:47.008" v="536" actId="1076"/>
          <ac:spMkLst>
            <pc:docMk/>
            <pc:sldMk cId="852892193" sldId="2145706417"/>
            <ac:spMk id="2" creationId="{80D5CE4D-28B2-D14A-EEAE-35FDD478BFC5}"/>
          </ac:spMkLst>
        </pc:spChg>
        <pc:spChg chg="mod">
          <ac:chgData name="Beeler, Jennifer" userId="9c577a52-6e13-40ed-85f6-8428f3547b28" providerId="ADAL" clId="{06A52290-4D13-446E-B9DF-B8C6D4D66904}" dt="2024-10-07T19:48:03.335" v="538" actId="27636"/>
          <ac:spMkLst>
            <pc:docMk/>
            <pc:sldMk cId="852892193" sldId="2145706417"/>
            <ac:spMk id="3" creationId="{003D4DEA-6D1E-0F35-057C-7BF44ABC1996}"/>
          </ac:spMkLst>
        </pc:spChg>
      </pc:sldChg>
      <pc:sldChg chg="delSp modSp mod setBg">
        <pc:chgData name="Beeler, Jennifer" userId="9c577a52-6e13-40ed-85f6-8428f3547b28" providerId="ADAL" clId="{06A52290-4D13-446E-B9DF-B8C6D4D66904}" dt="2024-10-07T19:51:05.065" v="554" actId="1076"/>
        <pc:sldMkLst>
          <pc:docMk/>
          <pc:sldMk cId="705430337" sldId="2145706418"/>
        </pc:sldMkLst>
        <pc:spChg chg="del">
          <ac:chgData name="Beeler, Jennifer" userId="9c577a52-6e13-40ed-85f6-8428f3547b28" providerId="ADAL" clId="{06A52290-4D13-446E-B9DF-B8C6D4D66904}" dt="2024-10-07T19:50:23.562" v="546" actId="478"/>
          <ac:spMkLst>
            <pc:docMk/>
            <pc:sldMk cId="705430337" sldId="2145706418"/>
            <ac:spMk id="2" creationId="{EC2B9FCC-9E86-9542-D3B2-22F80E294DC0}"/>
          </ac:spMkLst>
        </pc:spChg>
        <pc:spChg chg="del">
          <ac:chgData name="Beeler, Jennifer" userId="9c577a52-6e13-40ed-85f6-8428f3547b28" providerId="ADAL" clId="{06A52290-4D13-446E-B9DF-B8C6D4D66904}" dt="2024-09-24T15:12:26.220" v="388" actId="478"/>
          <ac:spMkLst>
            <pc:docMk/>
            <pc:sldMk cId="705430337" sldId="2145706418"/>
            <ac:spMk id="3" creationId="{4AB73C57-9B26-F453-62CF-56383E152120}"/>
          </ac:spMkLst>
        </pc:spChg>
        <pc:picChg chg="mod">
          <ac:chgData name="Beeler, Jennifer" userId="9c577a52-6e13-40ed-85f6-8428f3547b28" providerId="ADAL" clId="{06A52290-4D13-446E-B9DF-B8C6D4D66904}" dt="2024-10-07T19:51:01.671" v="553" actId="1076"/>
          <ac:picMkLst>
            <pc:docMk/>
            <pc:sldMk cId="705430337" sldId="2145706418"/>
            <ac:picMk id="5" creationId="{B4B5DCD4-8BE5-2DD2-5BBD-CEF1259B55B2}"/>
          </ac:picMkLst>
        </pc:picChg>
        <pc:picChg chg="mod">
          <ac:chgData name="Beeler, Jennifer" userId="9c577a52-6e13-40ed-85f6-8428f3547b28" providerId="ADAL" clId="{06A52290-4D13-446E-B9DF-B8C6D4D66904}" dt="2024-10-07T19:51:05.065" v="554" actId="1076"/>
          <ac:picMkLst>
            <pc:docMk/>
            <pc:sldMk cId="705430337" sldId="2145706418"/>
            <ac:picMk id="6" creationId="{AA5E20B2-AE5D-A78A-95F0-4A7265829B19}"/>
          </ac:picMkLst>
        </pc:picChg>
      </pc:sldChg>
      <pc:sldChg chg="delSp modSp mod setBg">
        <pc:chgData name="Beeler, Jennifer" userId="9c577a52-6e13-40ed-85f6-8428f3547b28" providerId="ADAL" clId="{06A52290-4D13-446E-B9DF-B8C6D4D66904}" dt="2024-10-07T19:51:42.087" v="558" actId="1076"/>
        <pc:sldMkLst>
          <pc:docMk/>
          <pc:sldMk cId="803500960" sldId="2145706419"/>
        </pc:sldMkLst>
        <pc:spChg chg="del">
          <ac:chgData name="Beeler, Jennifer" userId="9c577a52-6e13-40ed-85f6-8428f3547b28" providerId="ADAL" clId="{06A52290-4D13-446E-B9DF-B8C6D4D66904}" dt="2024-10-07T19:51:19.581" v="555" actId="478"/>
          <ac:spMkLst>
            <pc:docMk/>
            <pc:sldMk cId="803500960" sldId="2145706419"/>
            <ac:spMk id="3" creationId="{5F4A1F14-E5D7-C159-6308-553B86B2AE38}"/>
          </ac:spMkLst>
        </pc:spChg>
        <pc:picChg chg="mod">
          <ac:chgData name="Beeler, Jennifer" userId="9c577a52-6e13-40ed-85f6-8428f3547b28" providerId="ADAL" clId="{06A52290-4D13-446E-B9DF-B8C6D4D66904}" dt="2024-10-07T19:51:42.087" v="558" actId="1076"/>
          <ac:picMkLst>
            <pc:docMk/>
            <pc:sldMk cId="803500960" sldId="2145706419"/>
            <ac:picMk id="5" creationId="{A560A34E-1F0C-F63D-9DFE-96BCF907A4F3}"/>
          </ac:picMkLst>
        </pc:picChg>
      </pc:sldChg>
      <pc:sldChg chg="del">
        <pc:chgData name="Beeler, Jennifer" userId="9c577a52-6e13-40ed-85f6-8428f3547b28" providerId="ADAL" clId="{06A52290-4D13-446E-B9DF-B8C6D4D66904}" dt="2024-10-07T19:27:15.069" v="403" actId="2696"/>
        <pc:sldMkLst>
          <pc:docMk/>
          <pc:sldMk cId="449723864" sldId="2145706421"/>
        </pc:sldMkLst>
      </pc:sldChg>
      <pc:sldChg chg="del">
        <pc:chgData name="Beeler, Jennifer" userId="9c577a52-6e13-40ed-85f6-8428f3547b28" providerId="ADAL" clId="{06A52290-4D13-446E-B9DF-B8C6D4D66904}" dt="2024-10-07T19:27:15.069" v="403" actId="2696"/>
        <pc:sldMkLst>
          <pc:docMk/>
          <pc:sldMk cId="2549069811" sldId="2145706422"/>
        </pc:sldMkLst>
      </pc:sldChg>
      <pc:sldChg chg="modSp mod">
        <pc:chgData name="Beeler, Jennifer" userId="9c577a52-6e13-40ed-85f6-8428f3547b28" providerId="ADAL" clId="{06A52290-4D13-446E-B9DF-B8C6D4D66904}" dt="2024-10-10T16:43:15.496" v="1656" actId="20577"/>
        <pc:sldMkLst>
          <pc:docMk/>
          <pc:sldMk cId="3778902943" sldId="2145706422"/>
        </pc:sldMkLst>
        <pc:spChg chg="mod">
          <ac:chgData name="Beeler, Jennifer" userId="9c577a52-6e13-40ed-85f6-8428f3547b28" providerId="ADAL" clId="{06A52290-4D13-446E-B9DF-B8C6D4D66904}" dt="2024-10-10T16:43:15.496" v="1656" actId="20577"/>
          <ac:spMkLst>
            <pc:docMk/>
            <pc:sldMk cId="3778902943" sldId="2145706422"/>
            <ac:spMk id="3" creationId="{0F0C1A8B-AF64-3B08-0E39-15AD5822B148}"/>
          </ac:spMkLst>
        </pc:spChg>
      </pc:sldChg>
      <pc:sldChg chg="del">
        <pc:chgData name="Beeler, Jennifer" userId="9c577a52-6e13-40ed-85f6-8428f3547b28" providerId="ADAL" clId="{06A52290-4D13-446E-B9DF-B8C6D4D66904}" dt="2024-10-07T19:27:15.069" v="403" actId="2696"/>
        <pc:sldMkLst>
          <pc:docMk/>
          <pc:sldMk cId="824430880" sldId="2145706423"/>
        </pc:sldMkLst>
      </pc:sldChg>
      <pc:sldChg chg="modSp mod">
        <pc:chgData name="Beeler, Jennifer" userId="9c577a52-6e13-40ed-85f6-8428f3547b28" providerId="ADAL" clId="{06A52290-4D13-446E-B9DF-B8C6D4D66904}" dt="2024-10-11T21:23:23.447" v="1742" actId="207"/>
        <pc:sldMkLst>
          <pc:docMk/>
          <pc:sldMk cId="4272477660" sldId="2145706423"/>
        </pc:sldMkLst>
        <pc:spChg chg="mod">
          <ac:chgData name="Beeler, Jennifer" userId="9c577a52-6e13-40ed-85f6-8428f3547b28" providerId="ADAL" clId="{06A52290-4D13-446E-B9DF-B8C6D4D66904}" dt="2024-10-11T21:23:23.447" v="1742" actId="207"/>
          <ac:spMkLst>
            <pc:docMk/>
            <pc:sldMk cId="4272477660" sldId="2145706423"/>
            <ac:spMk id="2" creationId="{E1BAB73F-18DC-7473-EE98-66CD24B8782A}"/>
          </ac:spMkLst>
        </pc:spChg>
        <pc:spChg chg="mod">
          <ac:chgData name="Beeler, Jennifer" userId="9c577a52-6e13-40ed-85f6-8428f3547b28" providerId="ADAL" clId="{06A52290-4D13-446E-B9DF-B8C6D4D66904}" dt="2024-10-11T21:23:19.641" v="1741" actId="207"/>
          <ac:spMkLst>
            <pc:docMk/>
            <pc:sldMk cId="4272477660" sldId="2145706423"/>
            <ac:spMk id="3" creationId="{AB58CD23-64CE-DA6D-E076-3AF8D43630CC}"/>
          </ac:spMkLst>
        </pc:spChg>
      </pc:sldChg>
      <pc:sldChg chg="modSp mod">
        <pc:chgData name="Beeler, Jennifer" userId="9c577a52-6e13-40ed-85f6-8428f3547b28" providerId="ADAL" clId="{06A52290-4D13-446E-B9DF-B8C6D4D66904}" dt="2024-10-14T15:07:29.656" v="1746" actId="20577"/>
        <pc:sldMkLst>
          <pc:docMk/>
          <pc:sldMk cId="1533972942" sldId="2145706424"/>
        </pc:sldMkLst>
        <pc:spChg chg="mod">
          <ac:chgData name="Beeler, Jennifer" userId="9c577a52-6e13-40ed-85f6-8428f3547b28" providerId="ADAL" clId="{06A52290-4D13-446E-B9DF-B8C6D4D66904}" dt="2024-10-11T21:23:08.173" v="1740" actId="207"/>
          <ac:spMkLst>
            <pc:docMk/>
            <pc:sldMk cId="1533972942" sldId="2145706424"/>
            <ac:spMk id="2" creationId="{EDEF9CED-1C47-D2BA-FEE1-1A47B6D680C9}"/>
          </ac:spMkLst>
        </pc:spChg>
        <pc:spChg chg="mod">
          <ac:chgData name="Beeler, Jennifer" userId="9c577a52-6e13-40ed-85f6-8428f3547b28" providerId="ADAL" clId="{06A52290-4D13-446E-B9DF-B8C6D4D66904}" dt="2024-10-14T15:07:29.656" v="1746" actId="20577"/>
          <ac:spMkLst>
            <pc:docMk/>
            <pc:sldMk cId="1533972942" sldId="2145706424"/>
            <ac:spMk id="3" creationId="{7D2C4C2D-C1BE-A719-0DEB-996AB7FE559A}"/>
          </ac:spMkLst>
        </pc:spChg>
        <pc:spChg chg="mod">
          <ac:chgData name="Beeler, Jennifer" userId="9c577a52-6e13-40ed-85f6-8428f3547b28" providerId="ADAL" clId="{06A52290-4D13-446E-B9DF-B8C6D4D66904}" dt="2024-10-11T21:23:08.173" v="1740" actId="207"/>
          <ac:spMkLst>
            <pc:docMk/>
            <pc:sldMk cId="1533972942" sldId="2145706424"/>
            <ac:spMk id="4" creationId="{33C4BAB7-BB92-76B9-B930-4A4F4842D7E3}"/>
          </ac:spMkLst>
        </pc:spChg>
      </pc:sldChg>
      <pc:sldChg chg="del">
        <pc:chgData name="Beeler, Jennifer" userId="9c577a52-6e13-40ed-85f6-8428f3547b28" providerId="ADAL" clId="{06A52290-4D13-446E-B9DF-B8C6D4D66904}" dt="2024-10-07T19:27:15.069" v="403" actId="2696"/>
        <pc:sldMkLst>
          <pc:docMk/>
          <pc:sldMk cId="2335179978" sldId="2145706424"/>
        </pc:sldMkLst>
      </pc:sldChg>
      <pc:sldChg chg="del">
        <pc:chgData name="Beeler, Jennifer" userId="9c577a52-6e13-40ed-85f6-8428f3547b28" providerId="ADAL" clId="{06A52290-4D13-446E-B9DF-B8C6D4D66904}" dt="2024-10-07T19:27:15.069" v="403" actId="2696"/>
        <pc:sldMkLst>
          <pc:docMk/>
          <pc:sldMk cId="1386751689" sldId="2145706425"/>
        </pc:sldMkLst>
      </pc:sldChg>
      <pc:sldChg chg="del">
        <pc:chgData name="Beeler, Jennifer" userId="9c577a52-6e13-40ed-85f6-8428f3547b28" providerId="ADAL" clId="{06A52290-4D13-446E-B9DF-B8C6D4D66904}" dt="2024-10-07T19:27:15.069" v="403" actId="2696"/>
        <pc:sldMkLst>
          <pc:docMk/>
          <pc:sldMk cId="3188404948" sldId="2145706426"/>
        </pc:sldMkLst>
      </pc:sldChg>
      <pc:sldChg chg="del">
        <pc:chgData name="Beeler, Jennifer" userId="9c577a52-6e13-40ed-85f6-8428f3547b28" providerId="ADAL" clId="{06A52290-4D13-446E-B9DF-B8C6D4D66904}" dt="2024-10-11T21:11:57.913" v="1696" actId="2696"/>
        <pc:sldMkLst>
          <pc:docMk/>
          <pc:sldMk cId="3609847566" sldId="2145706426"/>
        </pc:sldMkLst>
      </pc:sldChg>
      <pc:sldChg chg="del">
        <pc:chgData name="Beeler, Jennifer" userId="9c577a52-6e13-40ed-85f6-8428f3547b28" providerId="ADAL" clId="{06A52290-4D13-446E-B9DF-B8C6D4D66904}" dt="2024-10-07T19:27:15.069" v="403" actId="2696"/>
        <pc:sldMkLst>
          <pc:docMk/>
          <pc:sldMk cId="3117294784" sldId="2145706427"/>
        </pc:sldMkLst>
      </pc:sldChg>
      <pc:sldChg chg="addSp delSp modSp new mod">
        <pc:chgData name="Beeler, Jennifer" userId="9c577a52-6e13-40ed-85f6-8428f3547b28" providerId="ADAL" clId="{06A52290-4D13-446E-B9DF-B8C6D4D66904}" dt="2024-10-07T19:44:53.299" v="515" actId="1076"/>
        <pc:sldMkLst>
          <pc:docMk/>
          <pc:sldMk cId="1306421332" sldId="2145706428"/>
        </pc:sldMkLst>
        <pc:spChg chg="del">
          <ac:chgData name="Beeler, Jennifer" userId="9c577a52-6e13-40ed-85f6-8428f3547b28" providerId="ADAL" clId="{06A52290-4D13-446E-B9DF-B8C6D4D66904}" dt="2024-10-07T19:44:37.480" v="511" actId="478"/>
          <ac:spMkLst>
            <pc:docMk/>
            <pc:sldMk cId="1306421332" sldId="2145706428"/>
            <ac:spMk id="2" creationId="{DC32779A-07CB-D46C-399A-B1555CEAB4F1}"/>
          </ac:spMkLst>
        </pc:spChg>
        <pc:spChg chg="del">
          <ac:chgData name="Beeler, Jennifer" userId="9c577a52-6e13-40ed-85f6-8428f3547b28" providerId="ADAL" clId="{06A52290-4D13-446E-B9DF-B8C6D4D66904}" dt="2024-10-07T19:44:39.538" v="512" actId="478"/>
          <ac:spMkLst>
            <pc:docMk/>
            <pc:sldMk cId="1306421332" sldId="2145706428"/>
            <ac:spMk id="3" creationId="{49999DD0-6E87-E39A-CBBD-D4606022A86F}"/>
          </ac:spMkLst>
        </pc:spChg>
        <pc:spChg chg="add mod">
          <ac:chgData name="Beeler, Jennifer" userId="9c577a52-6e13-40ed-85f6-8428f3547b28" providerId="ADAL" clId="{06A52290-4D13-446E-B9DF-B8C6D4D66904}" dt="2024-10-07T19:44:53.299" v="515" actId="1076"/>
          <ac:spMkLst>
            <pc:docMk/>
            <pc:sldMk cId="1306421332" sldId="2145706428"/>
            <ac:spMk id="5" creationId="{99D8B0C2-E131-F210-2F7D-129B3BEFA8D4}"/>
          </ac:spMkLst>
        </pc:spChg>
      </pc:sldChg>
      <pc:sldChg chg="modSp mod">
        <pc:chgData name="Beeler, Jennifer" userId="9c577a52-6e13-40ed-85f6-8428f3547b28" providerId="ADAL" clId="{06A52290-4D13-446E-B9DF-B8C6D4D66904}" dt="2024-10-07T19:56:47.997" v="563" actId="33524"/>
        <pc:sldMkLst>
          <pc:docMk/>
          <pc:sldMk cId="460795098" sldId="2145706445"/>
        </pc:sldMkLst>
        <pc:spChg chg="mod">
          <ac:chgData name="Beeler, Jennifer" userId="9c577a52-6e13-40ed-85f6-8428f3547b28" providerId="ADAL" clId="{06A52290-4D13-446E-B9DF-B8C6D4D66904}" dt="2024-10-07T19:56:47.997" v="563" actId="33524"/>
          <ac:spMkLst>
            <pc:docMk/>
            <pc:sldMk cId="460795098" sldId="2145706445"/>
            <ac:spMk id="16" creationId="{F2984148-4C5E-64CC-0703-D884A8DC3B31}"/>
          </ac:spMkLst>
        </pc:spChg>
        <pc:spChg chg="mod">
          <ac:chgData name="Beeler, Jennifer" userId="9c577a52-6e13-40ed-85f6-8428f3547b28" providerId="ADAL" clId="{06A52290-4D13-446E-B9DF-B8C6D4D66904}" dt="2024-10-07T19:56:35.429" v="562" actId="255"/>
          <ac:spMkLst>
            <pc:docMk/>
            <pc:sldMk cId="460795098" sldId="2145706445"/>
            <ac:spMk id="18" creationId="{E61F65E6-B540-A5F1-CEDA-6746A3400D87}"/>
          </ac:spMkLst>
        </pc:spChg>
      </pc:sldChg>
      <pc:sldChg chg="modSp mod">
        <pc:chgData name="Beeler, Jennifer" userId="9c577a52-6e13-40ed-85f6-8428f3547b28" providerId="ADAL" clId="{06A52290-4D13-446E-B9DF-B8C6D4D66904}" dt="2024-10-07T19:57:23.739" v="566" actId="14100"/>
        <pc:sldMkLst>
          <pc:docMk/>
          <pc:sldMk cId="706995302" sldId="2145706448"/>
        </pc:sldMkLst>
        <pc:spChg chg="mod">
          <ac:chgData name="Beeler, Jennifer" userId="9c577a52-6e13-40ed-85f6-8428f3547b28" providerId="ADAL" clId="{06A52290-4D13-446E-B9DF-B8C6D4D66904}" dt="2024-10-07T19:57:23.739" v="566" actId="14100"/>
          <ac:spMkLst>
            <pc:docMk/>
            <pc:sldMk cId="706995302" sldId="2145706448"/>
            <ac:spMk id="3" creationId="{AA8C1DFF-A7E7-4492-8880-77C72CBB1D8A}"/>
          </ac:spMkLst>
        </pc:spChg>
      </pc:sldChg>
      <pc:sldChg chg="modSp mod">
        <pc:chgData name="Beeler, Jennifer" userId="9c577a52-6e13-40ed-85f6-8428f3547b28" providerId="ADAL" clId="{06A52290-4D13-446E-B9DF-B8C6D4D66904}" dt="2024-10-10T16:48:57.181" v="1660" actId="20577"/>
        <pc:sldMkLst>
          <pc:docMk/>
          <pc:sldMk cId="136761757" sldId="2145706453"/>
        </pc:sldMkLst>
        <pc:spChg chg="mod">
          <ac:chgData name="Beeler, Jennifer" userId="9c577a52-6e13-40ed-85f6-8428f3547b28" providerId="ADAL" clId="{06A52290-4D13-446E-B9DF-B8C6D4D66904}" dt="2024-10-10T16:48:57.181" v="1660" actId="20577"/>
          <ac:spMkLst>
            <pc:docMk/>
            <pc:sldMk cId="136761757" sldId="2145706453"/>
            <ac:spMk id="4" creationId="{A0DF79C8-1A84-1073-A9C8-8AB07FAADCAD}"/>
          </ac:spMkLst>
        </pc:spChg>
      </pc:sldChg>
      <pc:sldChg chg="addSp delSp modSp mod">
        <pc:chgData name="Beeler, Jennifer" userId="9c577a52-6e13-40ed-85f6-8428f3547b28" providerId="ADAL" clId="{06A52290-4D13-446E-B9DF-B8C6D4D66904}" dt="2024-10-07T22:12:11.387" v="1361" actId="20577"/>
        <pc:sldMkLst>
          <pc:docMk/>
          <pc:sldMk cId="2937698895" sldId="2145706455"/>
        </pc:sldMkLst>
        <pc:spChg chg="mod">
          <ac:chgData name="Beeler, Jennifer" userId="9c577a52-6e13-40ed-85f6-8428f3547b28" providerId="ADAL" clId="{06A52290-4D13-446E-B9DF-B8C6D4D66904}" dt="2024-10-07T20:18:24.952" v="869" actId="1076"/>
          <ac:spMkLst>
            <pc:docMk/>
            <pc:sldMk cId="2937698895" sldId="2145706455"/>
            <ac:spMk id="2" creationId="{CFB17B58-AB27-49B9-965A-8E1901711959}"/>
          </ac:spMkLst>
        </pc:spChg>
        <pc:spChg chg="add del mod">
          <ac:chgData name="Beeler, Jennifer" userId="9c577a52-6e13-40ed-85f6-8428f3547b28" providerId="ADAL" clId="{06A52290-4D13-446E-B9DF-B8C6D4D66904}" dt="2024-10-07T20:13:47.507" v="789" actId="478"/>
          <ac:spMkLst>
            <pc:docMk/>
            <pc:sldMk cId="2937698895" sldId="2145706455"/>
            <ac:spMk id="3" creationId="{C6C2B102-DD16-82BC-CA99-0221910D2AF7}"/>
          </ac:spMkLst>
        </pc:spChg>
        <pc:spChg chg="add mod">
          <ac:chgData name="Beeler, Jennifer" userId="9c577a52-6e13-40ed-85f6-8428f3547b28" providerId="ADAL" clId="{06A52290-4D13-446E-B9DF-B8C6D4D66904}" dt="2024-10-07T20:10:35.997" v="668"/>
          <ac:spMkLst>
            <pc:docMk/>
            <pc:sldMk cId="2937698895" sldId="2145706455"/>
            <ac:spMk id="4" creationId="{DDDFC68E-33CC-757D-DFF0-72BE040139FF}"/>
          </ac:spMkLst>
        </pc:spChg>
        <pc:spChg chg="add mod">
          <ac:chgData name="Beeler, Jennifer" userId="9c577a52-6e13-40ed-85f6-8428f3547b28" providerId="ADAL" clId="{06A52290-4D13-446E-B9DF-B8C6D4D66904}" dt="2024-10-07T22:09:45.422" v="1340" actId="1076"/>
          <ac:spMkLst>
            <pc:docMk/>
            <pc:sldMk cId="2937698895" sldId="2145706455"/>
            <ac:spMk id="5" creationId="{E397DA10-C171-54B6-CAEB-2AC8ABC77B75}"/>
          </ac:spMkLst>
        </pc:spChg>
        <pc:spChg chg="mod">
          <ac:chgData name="Beeler, Jennifer" userId="9c577a52-6e13-40ed-85f6-8428f3547b28" providerId="ADAL" clId="{06A52290-4D13-446E-B9DF-B8C6D4D66904}" dt="2024-10-07T22:12:11.387" v="1361" actId="20577"/>
          <ac:spMkLst>
            <pc:docMk/>
            <pc:sldMk cId="2937698895" sldId="2145706455"/>
            <ac:spMk id="6" creationId="{980A91BD-FC03-77C3-A0F7-1BA0466CE550}"/>
          </ac:spMkLst>
        </pc:spChg>
      </pc:sldChg>
      <pc:sldChg chg="new del">
        <pc:chgData name="Beeler, Jennifer" userId="9c577a52-6e13-40ed-85f6-8428f3547b28" providerId="ADAL" clId="{06A52290-4D13-446E-B9DF-B8C6D4D66904}" dt="2024-10-09T17:30:53.727" v="1573" actId="680"/>
        <pc:sldMkLst>
          <pc:docMk/>
          <pc:sldMk cId="986599547" sldId="2145706456"/>
        </pc:sldMkLst>
      </pc:sldChg>
      <pc:sldChg chg="addSp delSp modSp mod modAnim">
        <pc:chgData name="Beeler, Jennifer" userId="9c577a52-6e13-40ed-85f6-8428f3547b28" providerId="ADAL" clId="{06A52290-4D13-446E-B9DF-B8C6D4D66904}" dt="2024-10-09T17:32:01.606" v="1585" actId="1076"/>
        <pc:sldMkLst>
          <pc:docMk/>
          <pc:sldMk cId="3568974055" sldId="2145706456"/>
        </pc:sldMkLst>
        <pc:spChg chg="del">
          <ac:chgData name="Beeler, Jennifer" userId="9c577a52-6e13-40ed-85f6-8428f3547b28" providerId="ADAL" clId="{06A52290-4D13-446E-B9DF-B8C6D4D66904}" dt="2024-10-09T17:31:19.035" v="1574" actId="478"/>
          <ac:spMkLst>
            <pc:docMk/>
            <pc:sldMk cId="3568974055" sldId="2145706456"/>
            <ac:spMk id="2" creationId="{4B9B2BF1-E186-3D94-D9FE-232BF56CAFA3}"/>
          </ac:spMkLst>
        </pc:spChg>
        <pc:spChg chg="add del mod">
          <ac:chgData name="Beeler, Jennifer" userId="9c577a52-6e13-40ed-85f6-8428f3547b28" providerId="ADAL" clId="{06A52290-4D13-446E-B9DF-B8C6D4D66904}" dt="2024-10-09T17:31:21.795" v="1575" actId="478"/>
          <ac:spMkLst>
            <pc:docMk/>
            <pc:sldMk cId="3568974055" sldId="2145706456"/>
            <ac:spMk id="5" creationId="{2798B21E-A1A0-BE84-0DB0-9BC32BC8447F}"/>
          </ac:spMkLst>
        </pc:spChg>
        <pc:spChg chg="add del mod">
          <ac:chgData name="Beeler, Jennifer" userId="9c577a52-6e13-40ed-85f6-8428f3547b28" providerId="ADAL" clId="{06A52290-4D13-446E-B9DF-B8C6D4D66904}" dt="2024-10-09T17:31:39.968" v="1579" actId="478"/>
          <ac:spMkLst>
            <pc:docMk/>
            <pc:sldMk cId="3568974055" sldId="2145706456"/>
            <ac:spMk id="6" creationId="{E2FACA0E-1030-7B41-170D-B81F3E6687A1}"/>
          </ac:spMkLst>
        </pc:spChg>
        <pc:spChg chg="del">
          <ac:chgData name="Beeler, Jennifer" userId="9c577a52-6e13-40ed-85f6-8428f3547b28" providerId="ADAL" clId="{06A52290-4D13-446E-B9DF-B8C6D4D66904}" dt="2024-10-09T17:31:25.427" v="1577" actId="478"/>
          <ac:spMkLst>
            <pc:docMk/>
            <pc:sldMk cId="3568974055" sldId="2145706456"/>
            <ac:spMk id="7" creationId="{30BD654E-BFDD-DFDE-6F31-BDFCAFB7DE0C}"/>
          </ac:spMkLst>
        </pc:spChg>
        <pc:spChg chg="add del mod">
          <ac:chgData name="Beeler, Jennifer" userId="9c577a52-6e13-40ed-85f6-8428f3547b28" providerId="ADAL" clId="{06A52290-4D13-446E-B9DF-B8C6D4D66904}" dt="2024-10-09T17:31:42.384" v="1580" actId="478"/>
          <ac:spMkLst>
            <pc:docMk/>
            <pc:sldMk cId="3568974055" sldId="2145706456"/>
            <ac:spMk id="9" creationId="{957FA3FC-851A-C7F7-8BEF-78C54B2CE341}"/>
          </ac:spMkLst>
        </pc:spChg>
        <pc:spChg chg="add mod">
          <ac:chgData name="Beeler, Jennifer" userId="9c577a52-6e13-40ed-85f6-8428f3547b28" providerId="ADAL" clId="{06A52290-4D13-446E-B9DF-B8C6D4D66904}" dt="2024-10-09T17:31:43.952" v="1581"/>
          <ac:spMkLst>
            <pc:docMk/>
            <pc:sldMk cId="3568974055" sldId="2145706456"/>
            <ac:spMk id="10" creationId="{DC6CD3F9-AD0D-DD05-8D2E-37DCA7B8602F}"/>
          </ac:spMkLst>
        </pc:spChg>
        <pc:spChg chg="add mod">
          <ac:chgData name="Beeler, Jennifer" userId="9c577a52-6e13-40ed-85f6-8428f3547b28" providerId="ADAL" clId="{06A52290-4D13-446E-B9DF-B8C6D4D66904}" dt="2024-10-09T17:31:43.952" v="1581"/>
          <ac:spMkLst>
            <pc:docMk/>
            <pc:sldMk cId="3568974055" sldId="2145706456"/>
            <ac:spMk id="11" creationId="{132E31F4-259F-38BC-685D-E705FB424C4F}"/>
          </ac:spMkLst>
        </pc:spChg>
        <pc:spChg chg="add mod">
          <ac:chgData name="Beeler, Jennifer" userId="9c577a52-6e13-40ed-85f6-8428f3547b28" providerId="ADAL" clId="{06A52290-4D13-446E-B9DF-B8C6D4D66904}" dt="2024-10-09T17:31:43.952" v="1581"/>
          <ac:spMkLst>
            <pc:docMk/>
            <pc:sldMk cId="3568974055" sldId="2145706456"/>
            <ac:spMk id="12" creationId="{63A7894D-D486-C3D7-ADE1-A5895799A9AE}"/>
          </ac:spMkLst>
        </pc:spChg>
        <pc:spChg chg="add mod">
          <ac:chgData name="Beeler, Jennifer" userId="9c577a52-6e13-40ed-85f6-8428f3547b28" providerId="ADAL" clId="{06A52290-4D13-446E-B9DF-B8C6D4D66904}" dt="2024-10-09T17:31:43.952" v="1581"/>
          <ac:spMkLst>
            <pc:docMk/>
            <pc:sldMk cId="3568974055" sldId="2145706456"/>
            <ac:spMk id="13" creationId="{699FF527-3A02-8ABF-0869-AE31BB69EDC2}"/>
          </ac:spMkLst>
        </pc:spChg>
        <pc:spChg chg="add mod">
          <ac:chgData name="Beeler, Jennifer" userId="9c577a52-6e13-40ed-85f6-8428f3547b28" providerId="ADAL" clId="{06A52290-4D13-446E-B9DF-B8C6D4D66904}" dt="2024-10-09T17:31:43.952" v="1581"/>
          <ac:spMkLst>
            <pc:docMk/>
            <pc:sldMk cId="3568974055" sldId="2145706456"/>
            <ac:spMk id="15" creationId="{0C81F970-EA0D-4860-EB98-B8569A7C8651}"/>
          </ac:spMkLst>
        </pc:spChg>
        <pc:spChg chg="add mod">
          <ac:chgData name="Beeler, Jennifer" userId="9c577a52-6e13-40ed-85f6-8428f3547b28" providerId="ADAL" clId="{06A52290-4D13-446E-B9DF-B8C6D4D66904}" dt="2024-10-09T17:31:43.952" v="1581"/>
          <ac:spMkLst>
            <pc:docMk/>
            <pc:sldMk cId="3568974055" sldId="2145706456"/>
            <ac:spMk id="16" creationId="{D205D9FF-04FD-2F24-1561-88F4F7D20546}"/>
          </ac:spMkLst>
        </pc:spChg>
        <pc:spChg chg="add mod">
          <ac:chgData name="Beeler, Jennifer" userId="9c577a52-6e13-40ed-85f6-8428f3547b28" providerId="ADAL" clId="{06A52290-4D13-446E-B9DF-B8C6D4D66904}" dt="2024-10-09T17:31:43.952" v="1581"/>
          <ac:spMkLst>
            <pc:docMk/>
            <pc:sldMk cId="3568974055" sldId="2145706456"/>
            <ac:spMk id="17" creationId="{FBE5328A-13D6-CDA6-6E7E-0FBC54B8F03C}"/>
          </ac:spMkLst>
        </pc:spChg>
        <pc:spChg chg="add mod">
          <ac:chgData name="Beeler, Jennifer" userId="9c577a52-6e13-40ed-85f6-8428f3547b28" providerId="ADAL" clId="{06A52290-4D13-446E-B9DF-B8C6D4D66904}" dt="2024-10-09T17:31:43.952" v="1581"/>
          <ac:spMkLst>
            <pc:docMk/>
            <pc:sldMk cId="3568974055" sldId="2145706456"/>
            <ac:spMk id="19" creationId="{D91180D4-D4C3-BD52-F983-B0ED193AFE4A}"/>
          </ac:spMkLst>
        </pc:spChg>
        <pc:spChg chg="add mod">
          <ac:chgData name="Beeler, Jennifer" userId="9c577a52-6e13-40ed-85f6-8428f3547b28" providerId="ADAL" clId="{06A52290-4D13-446E-B9DF-B8C6D4D66904}" dt="2024-10-09T17:31:43.952" v="1581"/>
          <ac:spMkLst>
            <pc:docMk/>
            <pc:sldMk cId="3568974055" sldId="2145706456"/>
            <ac:spMk id="20" creationId="{00D713DE-3F8C-1AD4-36EA-2DC4DE030E89}"/>
          </ac:spMkLst>
        </pc:spChg>
        <pc:spChg chg="add mod">
          <ac:chgData name="Beeler, Jennifer" userId="9c577a52-6e13-40ed-85f6-8428f3547b28" providerId="ADAL" clId="{06A52290-4D13-446E-B9DF-B8C6D4D66904}" dt="2024-10-09T17:31:43.952" v="1581"/>
          <ac:spMkLst>
            <pc:docMk/>
            <pc:sldMk cId="3568974055" sldId="2145706456"/>
            <ac:spMk id="21" creationId="{57706944-C0EA-8C35-23D6-CF99FB4C554C}"/>
          </ac:spMkLst>
        </pc:spChg>
        <pc:spChg chg="add mod">
          <ac:chgData name="Beeler, Jennifer" userId="9c577a52-6e13-40ed-85f6-8428f3547b28" providerId="ADAL" clId="{06A52290-4D13-446E-B9DF-B8C6D4D66904}" dt="2024-10-09T17:31:43.952" v="1581"/>
          <ac:spMkLst>
            <pc:docMk/>
            <pc:sldMk cId="3568974055" sldId="2145706456"/>
            <ac:spMk id="23" creationId="{A4BA2E29-6D0A-9B5E-F222-EE5CA1AAEAD1}"/>
          </ac:spMkLst>
        </pc:spChg>
        <pc:spChg chg="add mod">
          <ac:chgData name="Beeler, Jennifer" userId="9c577a52-6e13-40ed-85f6-8428f3547b28" providerId="ADAL" clId="{06A52290-4D13-446E-B9DF-B8C6D4D66904}" dt="2024-10-09T17:32:01.606" v="1585" actId="1076"/>
          <ac:spMkLst>
            <pc:docMk/>
            <pc:sldMk cId="3568974055" sldId="2145706456"/>
            <ac:spMk id="24" creationId="{5B2CE115-5F45-C622-4471-EAD4087B9837}"/>
          </ac:spMkLst>
        </pc:spChg>
        <pc:spChg chg="add mod">
          <ac:chgData name="Beeler, Jennifer" userId="9c577a52-6e13-40ed-85f6-8428f3547b28" providerId="ADAL" clId="{06A52290-4D13-446E-B9DF-B8C6D4D66904}" dt="2024-10-09T17:31:49.417" v="1583"/>
          <ac:spMkLst>
            <pc:docMk/>
            <pc:sldMk cId="3568974055" sldId="2145706456"/>
            <ac:spMk id="25" creationId="{E6002CC1-C0A0-3A66-55A4-659A61C7BFFB}"/>
          </ac:spMkLst>
        </pc:spChg>
        <pc:spChg chg="add mod">
          <ac:chgData name="Beeler, Jennifer" userId="9c577a52-6e13-40ed-85f6-8428f3547b28" providerId="ADAL" clId="{06A52290-4D13-446E-B9DF-B8C6D4D66904}" dt="2024-10-09T17:31:49.417" v="1583"/>
          <ac:spMkLst>
            <pc:docMk/>
            <pc:sldMk cId="3568974055" sldId="2145706456"/>
            <ac:spMk id="26" creationId="{17D4C57A-7446-EB7E-8049-159772416437}"/>
          </ac:spMkLst>
        </pc:spChg>
        <pc:spChg chg="add mod">
          <ac:chgData name="Beeler, Jennifer" userId="9c577a52-6e13-40ed-85f6-8428f3547b28" providerId="ADAL" clId="{06A52290-4D13-446E-B9DF-B8C6D4D66904}" dt="2024-10-09T17:31:49.417" v="1583"/>
          <ac:spMkLst>
            <pc:docMk/>
            <pc:sldMk cId="3568974055" sldId="2145706456"/>
            <ac:spMk id="27" creationId="{BEB71A20-CFA2-A868-C51F-97515669B2F9}"/>
          </ac:spMkLst>
        </pc:spChg>
        <pc:spChg chg="add mod">
          <ac:chgData name="Beeler, Jennifer" userId="9c577a52-6e13-40ed-85f6-8428f3547b28" providerId="ADAL" clId="{06A52290-4D13-446E-B9DF-B8C6D4D66904}" dt="2024-10-09T17:31:49.417" v="1583"/>
          <ac:spMkLst>
            <pc:docMk/>
            <pc:sldMk cId="3568974055" sldId="2145706456"/>
            <ac:spMk id="29" creationId="{1B3BB6D5-56E1-7423-B0F9-EEF15A1DE915}"/>
          </ac:spMkLst>
        </pc:spChg>
        <pc:spChg chg="add mod">
          <ac:chgData name="Beeler, Jennifer" userId="9c577a52-6e13-40ed-85f6-8428f3547b28" providerId="ADAL" clId="{06A52290-4D13-446E-B9DF-B8C6D4D66904}" dt="2024-10-09T17:31:49.417" v="1583"/>
          <ac:spMkLst>
            <pc:docMk/>
            <pc:sldMk cId="3568974055" sldId="2145706456"/>
            <ac:spMk id="30" creationId="{2EBBB8B8-77C3-7FAE-7CF2-9F25B87992E0}"/>
          </ac:spMkLst>
        </pc:spChg>
        <pc:spChg chg="add mod">
          <ac:chgData name="Beeler, Jennifer" userId="9c577a52-6e13-40ed-85f6-8428f3547b28" providerId="ADAL" clId="{06A52290-4D13-446E-B9DF-B8C6D4D66904}" dt="2024-10-09T17:31:49.417" v="1583"/>
          <ac:spMkLst>
            <pc:docMk/>
            <pc:sldMk cId="3568974055" sldId="2145706456"/>
            <ac:spMk id="31" creationId="{D35D7FA8-C539-B6C2-6392-CE7BA2A68EB8}"/>
          </ac:spMkLst>
        </pc:spChg>
        <pc:spChg chg="add mod">
          <ac:chgData name="Beeler, Jennifer" userId="9c577a52-6e13-40ed-85f6-8428f3547b28" providerId="ADAL" clId="{06A52290-4D13-446E-B9DF-B8C6D4D66904}" dt="2024-10-09T17:31:49.417" v="1583"/>
          <ac:spMkLst>
            <pc:docMk/>
            <pc:sldMk cId="3568974055" sldId="2145706456"/>
            <ac:spMk id="33" creationId="{990EE376-2CEF-1C80-1253-4114817A2CEE}"/>
          </ac:spMkLst>
        </pc:spChg>
        <pc:spChg chg="add mod">
          <ac:chgData name="Beeler, Jennifer" userId="9c577a52-6e13-40ed-85f6-8428f3547b28" providerId="ADAL" clId="{06A52290-4D13-446E-B9DF-B8C6D4D66904}" dt="2024-10-09T17:31:49.417" v="1583"/>
          <ac:spMkLst>
            <pc:docMk/>
            <pc:sldMk cId="3568974055" sldId="2145706456"/>
            <ac:spMk id="34" creationId="{6ACFE386-0AA8-C5C6-3631-26AFE56BF41A}"/>
          </ac:spMkLst>
        </pc:spChg>
        <pc:spChg chg="add mod">
          <ac:chgData name="Beeler, Jennifer" userId="9c577a52-6e13-40ed-85f6-8428f3547b28" providerId="ADAL" clId="{06A52290-4D13-446E-B9DF-B8C6D4D66904}" dt="2024-10-09T17:31:49.417" v="1583"/>
          <ac:spMkLst>
            <pc:docMk/>
            <pc:sldMk cId="3568974055" sldId="2145706456"/>
            <ac:spMk id="35" creationId="{03D133B8-581A-EF34-5851-F30C3DE9BB04}"/>
          </ac:spMkLst>
        </pc:spChg>
        <pc:spChg chg="add mod">
          <ac:chgData name="Beeler, Jennifer" userId="9c577a52-6e13-40ed-85f6-8428f3547b28" providerId="ADAL" clId="{06A52290-4D13-446E-B9DF-B8C6D4D66904}" dt="2024-10-09T17:31:49.417" v="1583"/>
          <ac:spMkLst>
            <pc:docMk/>
            <pc:sldMk cId="3568974055" sldId="2145706456"/>
            <ac:spMk id="37" creationId="{9DC990D6-DB12-5638-C18B-1B54663DCC76}"/>
          </ac:spMkLst>
        </pc:spChg>
        <pc:picChg chg="add mod">
          <ac:chgData name="Beeler, Jennifer" userId="9c577a52-6e13-40ed-85f6-8428f3547b28" providerId="ADAL" clId="{06A52290-4D13-446E-B9DF-B8C6D4D66904}" dt="2024-10-09T17:31:43.952" v="1581"/>
          <ac:picMkLst>
            <pc:docMk/>
            <pc:sldMk cId="3568974055" sldId="2145706456"/>
            <ac:picMk id="14" creationId="{0F77C6EA-99C7-71B6-B13C-9DEA0BDD4CD7}"/>
          </ac:picMkLst>
        </pc:picChg>
        <pc:picChg chg="add mod">
          <ac:chgData name="Beeler, Jennifer" userId="9c577a52-6e13-40ed-85f6-8428f3547b28" providerId="ADAL" clId="{06A52290-4D13-446E-B9DF-B8C6D4D66904}" dt="2024-10-09T17:31:43.952" v="1581"/>
          <ac:picMkLst>
            <pc:docMk/>
            <pc:sldMk cId="3568974055" sldId="2145706456"/>
            <ac:picMk id="18" creationId="{0C6233C0-42D9-8C55-36E2-2E22126C0A70}"/>
          </ac:picMkLst>
        </pc:picChg>
        <pc:picChg chg="add mod">
          <ac:chgData name="Beeler, Jennifer" userId="9c577a52-6e13-40ed-85f6-8428f3547b28" providerId="ADAL" clId="{06A52290-4D13-446E-B9DF-B8C6D4D66904}" dt="2024-10-09T17:31:43.952" v="1581"/>
          <ac:picMkLst>
            <pc:docMk/>
            <pc:sldMk cId="3568974055" sldId="2145706456"/>
            <ac:picMk id="22" creationId="{143974C4-1CB0-10AC-F0C7-B28F2FF641D1}"/>
          </ac:picMkLst>
        </pc:picChg>
        <pc:picChg chg="add mod">
          <ac:chgData name="Beeler, Jennifer" userId="9c577a52-6e13-40ed-85f6-8428f3547b28" providerId="ADAL" clId="{06A52290-4D13-446E-B9DF-B8C6D4D66904}" dt="2024-10-09T17:31:49.417" v="1583"/>
          <ac:picMkLst>
            <pc:docMk/>
            <pc:sldMk cId="3568974055" sldId="2145706456"/>
            <ac:picMk id="28" creationId="{0AF5C5C8-447E-91FD-EE4C-5D2F91611A4D}"/>
          </ac:picMkLst>
        </pc:picChg>
        <pc:picChg chg="add mod">
          <ac:chgData name="Beeler, Jennifer" userId="9c577a52-6e13-40ed-85f6-8428f3547b28" providerId="ADAL" clId="{06A52290-4D13-446E-B9DF-B8C6D4D66904}" dt="2024-10-09T17:31:49.417" v="1583"/>
          <ac:picMkLst>
            <pc:docMk/>
            <pc:sldMk cId="3568974055" sldId="2145706456"/>
            <ac:picMk id="32" creationId="{6C618A38-CA2D-D8F3-B9B5-FE5A867F779F}"/>
          </ac:picMkLst>
        </pc:picChg>
        <pc:picChg chg="add del mod">
          <ac:chgData name="Beeler, Jennifer" userId="9c577a52-6e13-40ed-85f6-8428f3547b28" providerId="ADAL" clId="{06A52290-4D13-446E-B9DF-B8C6D4D66904}" dt="2024-10-09T17:31:54.333" v="1584" actId="478"/>
          <ac:picMkLst>
            <pc:docMk/>
            <pc:sldMk cId="3568974055" sldId="2145706456"/>
            <ac:picMk id="36" creationId="{A2C1FC11-95B8-3168-474F-B48CB49ACD70}"/>
          </ac:picMkLst>
        </pc:picChg>
      </pc:sldChg>
      <pc:sldChg chg="addSp delSp modSp new mod modAnim">
        <pc:chgData name="Beeler, Jennifer" userId="9c577a52-6e13-40ed-85f6-8428f3547b28" providerId="ADAL" clId="{06A52290-4D13-446E-B9DF-B8C6D4D66904}" dt="2024-10-09T17:35:30.824" v="1613" actId="1076"/>
        <pc:sldMkLst>
          <pc:docMk/>
          <pc:sldMk cId="3364038705" sldId="2145706457"/>
        </pc:sldMkLst>
        <pc:spChg chg="del">
          <ac:chgData name="Beeler, Jennifer" userId="9c577a52-6e13-40ed-85f6-8428f3547b28" providerId="ADAL" clId="{06A52290-4D13-446E-B9DF-B8C6D4D66904}" dt="2024-10-09T17:32:29.839" v="1587" actId="478"/>
          <ac:spMkLst>
            <pc:docMk/>
            <pc:sldMk cId="3364038705" sldId="2145706457"/>
            <ac:spMk id="2" creationId="{82704B8F-8955-8A6A-3010-5A35A894BC7F}"/>
          </ac:spMkLst>
        </pc:spChg>
        <pc:spChg chg="del">
          <ac:chgData name="Beeler, Jennifer" userId="9c577a52-6e13-40ed-85f6-8428f3547b28" providerId="ADAL" clId="{06A52290-4D13-446E-B9DF-B8C6D4D66904}" dt="2024-10-09T17:32:32.293" v="1588" actId="478"/>
          <ac:spMkLst>
            <pc:docMk/>
            <pc:sldMk cId="3364038705" sldId="2145706457"/>
            <ac:spMk id="3" creationId="{95BB9846-7942-1213-90B4-85EACD07C28F}"/>
          </ac:spMkLst>
        </pc:spChg>
        <pc:spChg chg="add mod">
          <ac:chgData name="Beeler, Jennifer" userId="9c577a52-6e13-40ed-85f6-8428f3547b28" providerId="ADAL" clId="{06A52290-4D13-446E-B9DF-B8C6D4D66904}" dt="2024-10-09T17:32:41.631" v="1589"/>
          <ac:spMkLst>
            <pc:docMk/>
            <pc:sldMk cId="3364038705" sldId="2145706457"/>
            <ac:spMk id="5" creationId="{E96FEB99-37D0-B7CE-724D-28D281A981DF}"/>
          </ac:spMkLst>
        </pc:spChg>
        <pc:spChg chg="add mod">
          <ac:chgData name="Beeler, Jennifer" userId="9c577a52-6e13-40ed-85f6-8428f3547b28" providerId="ADAL" clId="{06A52290-4D13-446E-B9DF-B8C6D4D66904}" dt="2024-10-09T17:32:41.631" v="1589"/>
          <ac:spMkLst>
            <pc:docMk/>
            <pc:sldMk cId="3364038705" sldId="2145706457"/>
            <ac:spMk id="7" creationId="{D51FBB3D-8031-4F38-34CC-56BADA56B789}"/>
          </ac:spMkLst>
        </pc:spChg>
        <pc:spChg chg="add mod">
          <ac:chgData name="Beeler, Jennifer" userId="9c577a52-6e13-40ed-85f6-8428f3547b28" providerId="ADAL" clId="{06A52290-4D13-446E-B9DF-B8C6D4D66904}" dt="2024-10-09T17:32:41.631" v="1589"/>
          <ac:spMkLst>
            <pc:docMk/>
            <pc:sldMk cId="3364038705" sldId="2145706457"/>
            <ac:spMk id="10" creationId="{72BCD7B6-35A7-BF2D-3BAF-51D8D8A4E0AA}"/>
          </ac:spMkLst>
        </pc:spChg>
        <pc:spChg chg="add mod">
          <ac:chgData name="Beeler, Jennifer" userId="9c577a52-6e13-40ed-85f6-8428f3547b28" providerId="ADAL" clId="{06A52290-4D13-446E-B9DF-B8C6D4D66904}" dt="2024-10-09T17:32:41.631" v="1589"/>
          <ac:spMkLst>
            <pc:docMk/>
            <pc:sldMk cId="3364038705" sldId="2145706457"/>
            <ac:spMk id="11" creationId="{0BF877F7-3782-8B43-A23E-8344FB40C837}"/>
          </ac:spMkLst>
        </pc:spChg>
        <pc:spChg chg="add mod">
          <ac:chgData name="Beeler, Jennifer" userId="9c577a52-6e13-40ed-85f6-8428f3547b28" providerId="ADAL" clId="{06A52290-4D13-446E-B9DF-B8C6D4D66904}" dt="2024-10-09T17:32:41.631" v="1589"/>
          <ac:spMkLst>
            <pc:docMk/>
            <pc:sldMk cId="3364038705" sldId="2145706457"/>
            <ac:spMk id="12" creationId="{04550C47-E58A-81DC-227A-6B8E6EB7E817}"/>
          </ac:spMkLst>
        </pc:spChg>
        <pc:spChg chg="add mod">
          <ac:chgData name="Beeler, Jennifer" userId="9c577a52-6e13-40ed-85f6-8428f3547b28" providerId="ADAL" clId="{06A52290-4D13-446E-B9DF-B8C6D4D66904}" dt="2024-10-09T17:32:58.652" v="1595" actId="1076"/>
          <ac:spMkLst>
            <pc:docMk/>
            <pc:sldMk cId="3364038705" sldId="2145706457"/>
            <ac:spMk id="13" creationId="{010D16AB-03A5-9C0B-33E3-80DB03BE73AD}"/>
          </ac:spMkLst>
        </pc:spChg>
        <pc:spChg chg="add mod">
          <ac:chgData name="Beeler, Jennifer" userId="9c577a52-6e13-40ed-85f6-8428f3547b28" providerId="ADAL" clId="{06A52290-4D13-446E-B9DF-B8C6D4D66904}" dt="2024-10-09T17:32:50.294" v="1593"/>
          <ac:spMkLst>
            <pc:docMk/>
            <pc:sldMk cId="3364038705" sldId="2145706457"/>
            <ac:spMk id="15" creationId="{45B1115F-5F3A-A66E-4710-C3A2C14DFF3D}"/>
          </ac:spMkLst>
        </pc:spChg>
        <pc:spChg chg="add mod">
          <ac:chgData name="Beeler, Jennifer" userId="9c577a52-6e13-40ed-85f6-8428f3547b28" providerId="ADAL" clId="{06A52290-4D13-446E-B9DF-B8C6D4D66904}" dt="2024-10-09T17:32:50.294" v="1593"/>
          <ac:spMkLst>
            <pc:docMk/>
            <pc:sldMk cId="3364038705" sldId="2145706457"/>
            <ac:spMk id="18" creationId="{4ACEB55C-F0FF-3063-9A5E-C74E1E7C7157}"/>
          </ac:spMkLst>
        </pc:spChg>
        <pc:spChg chg="add mod">
          <ac:chgData name="Beeler, Jennifer" userId="9c577a52-6e13-40ed-85f6-8428f3547b28" providerId="ADAL" clId="{06A52290-4D13-446E-B9DF-B8C6D4D66904}" dt="2024-10-09T17:35:30.824" v="1613" actId="1076"/>
          <ac:spMkLst>
            <pc:docMk/>
            <pc:sldMk cId="3364038705" sldId="2145706457"/>
            <ac:spMk id="19" creationId="{5BA30D60-9320-C30A-4D25-69F57C3095F6}"/>
          </ac:spMkLst>
        </pc:spChg>
        <pc:spChg chg="add mod">
          <ac:chgData name="Beeler, Jennifer" userId="9c577a52-6e13-40ed-85f6-8428f3547b28" providerId="ADAL" clId="{06A52290-4D13-446E-B9DF-B8C6D4D66904}" dt="2024-10-09T17:32:50.294" v="1593"/>
          <ac:spMkLst>
            <pc:docMk/>
            <pc:sldMk cId="3364038705" sldId="2145706457"/>
            <ac:spMk id="20" creationId="{378873F7-E0AF-0514-5DD1-AE132ACFDA5D}"/>
          </ac:spMkLst>
        </pc:spChg>
        <pc:picChg chg="add mod">
          <ac:chgData name="Beeler, Jennifer" userId="9c577a52-6e13-40ed-85f6-8428f3547b28" providerId="ADAL" clId="{06A52290-4D13-446E-B9DF-B8C6D4D66904}" dt="2024-10-09T17:32:41.631" v="1589"/>
          <ac:picMkLst>
            <pc:docMk/>
            <pc:sldMk cId="3364038705" sldId="2145706457"/>
            <ac:picMk id="6" creationId="{D33CF965-24DF-1028-5E3A-8569EDC33CC4}"/>
          </ac:picMkLst>
        </pc:picChg>
        <pc:picChg chg="add del mod">
          <ac:chgData name="Beeler, Jennifer" userId="9c577a52-6e13-40ed-85f6-8428f3547b28" providerId="ADAL" clId="{06A52290-4D13-446E-B9DF-B8C6D4D66904}" dt="2024-10-09T17:32:47.925" v="1591" actId="478"/>
          <ac:picMkLst>
            <pc:docMk/>
            <pc:sldMk cId="3364038705" sldId="2145706457"/>
            <ac:picMk id="8" creationId="{C35717C4-89BD-9D30-1B67-7CD031D05FDE}"/>
          </ac:picMkLst>
        </pc:picChg>
        <pc:picChg chg="add mod">
          <ac:chgData name="Beeler, Jennifer" userId="9c577a52-6e13-40ed-85f6-8428f3547b28" providerId="ADAL" clId="{06A52290-4D13-446E-B9DF-B8C6D4D66904}" dt="2024-10-09T17:32:41.631" v="1589"/>
          <ac:picMkLst>
            <pc:docMk/>
            <pc:sldMk cId="3364038705" sldId="2145706457"/>
            <ac:picMk id="9" creationId="{475CA8E4-7F4F-5B34-80B6-27F75B770159}"/>
          </ac:picMkLst>
        </pc:picChg>
        <pc:picChg chg="add mod">
          <ac:chgData name="Beeler, Jennifer" userId="9c577a52-6e13-40ed-85f6-8428f3547b28" providerId="ADAL" clId="{06A52290-4D13-446E-B9DF-B8C6D4D66904}" dt="2024-10-09T17:35:25.445" v="1612" actId="1076"/>
          <ac:picMkLst>
            <pc:docMk/>
            <pc:sldMk cId="3364038705" sldId="2145706457"/>
            <ac:picMk id="14" creationId="{27736A15-6DBF-EFB5-8777-FAAC2637BD3F}"/>
          </ac:picMkLst>
        </pc:picChg>
        <pc:picChg chg="add del mod">
          <ac:chgData name="Beeler, Jennifer" userId="9c577a52-6e13-40ed-85f6-8428f3547b28" providerId="ADAL" clId="{06A52290-4D13-446E-B9DF-B8C6D4D66904}" dt="2024-10-09T17:32:55.072" v="1594" actId="478"/>
          <ac:picMkLst>
            <pc:docMk/>
            <pc:sldMk cId="3364038705" sldId="2145706457"/>
            <ac:picMk id="16" creationId="{375431BB-2246-145C-0E57-79B1B6A6EEE2}"/>
          </ac:picMkLst>
        </pc:picChg>
        <pc:picChg chg="add mod">
          <ac:chgData name="Beeler, Jennifer" userId="9c577a52-6e13-40ed-85f6-8428f3547b28" providerId="ADAL" clId="{06A52290-4D13-446E-B9DF-B8C6D4D66904}" dt="2024-10-09T17:32:50.294" v="1593"/>
          <ac:picMkLst>
            <pc:docMk/>
            <pc:sldMk cId="3364038705" sldId="2145706457"/>
            <ac:picMk id="17" creationId="{C5ED864C-B76A-2524-9EBD-CAD965CD8527}"/>
          </ac:picMkLst>
        </pc:picChg>
      </pc:sldChg>
      <pc:sldChg chg="addSp delSp modSp new mod">
        <pc:chgData name="Beeler, Jennifer" userId="9c577a52-6e13-40ed-85f6-8428f3547b28" providerId="ADAL" clId="{06A52290-4D13-446E-B9DF-B8C6D4D66904}" dt="2024-10-09T17:35:05.049" v="1610" actId="1076"/>
        <pc:sldMkLst>
          <pc:docMk/>
          <pc:sldMk cId="1272911221" sldId="2145706458"/>
        </pc:sldMkLst>
        <pc:spChg chg="del">
          <ac:chgData name="Beeler, Jennifer" userId="9c577a52-6e13-40ed-85f6-8428f3547b28" providerId="ADAL" clId="{06A52290-4D13-446E-B9DF-B8C6D4D66904}" dt="2024-10-09T17:33:11.724" v="1597" actId="478"/>
          <ac:spMkLst>
            <pc:docMk/>
            <pc:sldMk cId="1272911221" sldId="2145706458"/>
            <ac:spMk id="2" creationId="{7796ED24-8428-AE80-E03B-9883D9EE855D}"/>
          </ac:spMkLst>
        </pc:spChg>
        <pc:spChg chg="del">
          <ac:chgData name="Beeler, Jennifer" userId="9c577a52-6e13-40ed-85f6-8428f3547b28" providerId="ADAL" clId="{06A52290-4D13-446E-B9DF-B8C6D4D66904}" dt="2024-10-09T17:33:12.995" v="1598" actId="478"/>
          <ac:spMkLst>
            <pc:docMk/>
            <pc:sldMk cId="1272911221" sldId="2145706458"/>
            <ac:spMk id="3" creationId="{7CD8F9DF-BB3E-871C-4575-52ABD910F19B}"/>
          </ac:spMkLst>
        </pc:spChg>
        <pc:spChg chg="add mod">
          <ac:chgData name="Beeler, Jennifer" userId="9c577a52-6e13-40ed-85f6-8428f3547b28" providerId="ADAL" clId="{06A52290-4D13-446E-B9DF-B8C6D4D66904}" dt="2024-10-09T17:33:38.974" v="1601" actId="1076"/>
          <ac:spMkLst>
            <pc:docMk/>
            <pc:sldMk cId="1272911221" sldId="2145706458"/>
            <ac:spMk id="5" creationId="{F46DB3FE-6A10-F68C-A5B9-E14EC067C3C4}"/>
          </ac:spMkLst>
        </pc:spChg>
        <pc:spChg chg="add del mod">
          <ac:chgData name="Beeler, Jennifer" userId="9c577a52-6e13-40ed-85f6-8428f3547b28" providerId="ADAL" clId="{06A52290-4D13-446E-B9DF-B8C6D4D66904}" dt="2024-10-09T17:34:18.557" v="1603" actId="478"/>
          <ac:spMkLst>
            <pc:docMk/>
            <pc:sldMk cId="1272911221" sldId="2145706458"/>
            <ac:spMk id="7" creationId="{E00284B1-CA35-9C98-E655-12D56A5712B7}"/>
          </ac:spMkLst>
        </pc:spChg>
        <pc:spChg chg="add mod">
          <ac:chgData name="Beeler, Jennifer" userId="9c577a52-6e13-40ed-85f6-8428f3547b28" providerId="ADAL" clId="{06A52290-4D13-446E-B9DF-B8C6D4D66904}" dt="2024-10-09T17:33:31.232" v="1599"/>
          <ac:spMkLst>
            <pc:docMk/>
            <pc:sldMk cId="1272911221" sldId="2145706458"/>
            <ac:spMk id="8" creationId="{1524C0E5-068C-B659-F33B-EC203626BD16}"/>
          </ac:spMkLst>
        </pc:spChg>
        <pc:spChg chg="add mod">
          <ac:chgData name="Beeler, Jennifer" userId="9c577a52-6e13-40ed-85f6-8428f3547b28" providerId="ADAL" clId="{06A52290-4D13-446E-B9DF-B8C6D4D66904}" dt="2024-10-09T17:35:05.049" v="1610" actId="1076"/>
          <ac:spMkLst>
            <pc:docMk/>
            <pc:sldMk cId="1272911221" sldId="2145706458"/>
            <ac:spMk id="9" creationId="{59A9B2BB-D1D0-0C0F-FC84-6670890C5A7F}"/>
          </ac:spMkLst>
        </pc:spChg>
        <pc:spChg chg="add mod">
          <ac:chgData name="Beeler, Jennifer" userId="9c577a52-6e13-40ed-85f6-8428f3547b28" providerId="ADAL" clId="{06A52290-4D13-446E-B9DF-B8C6D4D66904}" dt="2024-10-09T17:33:42.526" v="1602" actId="1076"/>
          <ac:spMkLst>
            <pc:docMk/>
            <pc:sldMk cId="1272911221" sldId="2145706458"/>
            <ac:spMk id="12" creationId="{17F422AF-13BB-5A4A-D388-DF1952F4290C}"/>
          </ac:spMkLst>
        </pc:spChg>
        <pc:spChg chg="add mod">
          <ac:chgData name="Beeler, Jennifer" userId="9c577a52-6e13-40ed-85f6-8428f3547b28" providerId="ADAL" clId="{06A52290-4D13-446E-B9DF-B8C6D4D66904}" dt="2024-10-09T17:34:41.215" v="1607" actId="14100"/>
          <ac:spMkLst>
            <pc:docMk/>
            <pc:sldMk cId="1272911221" sldId="2145706458"/>
            <ac:spMk id="13" creationId="{0C1D7918-4BDE-1096-9B10-1B3F79D73E1B}"/>
          </ac:spMkLst>
        </pc:spChg>
        <pc:spChg chg="add mod">
          <ac:chgData name="Beeler, Jennifer" userId="9c577a52-6e13-40ed-85f6-8428f3547b28" providerId="ADAL" clId="{06A52290-4D13-446E-B9DF-B8C6D4D66904}" dt="2024-10-09T17:34:54.695" v="1609" actId="1076"/>
          <ac:spMkLst>
            <pc:docMk/>
            <pc:sldMk cId="1272911221" sldId="2145706458"/>
            <ac:spMk id="14" creationId="{6013DF7B-DAD2-F8E8-4F67-8FE963DDB006}"/>
          </ac:spMkLst>
        </pc:spChg>
        <pc:spChg chg="add mod">
          <ac:chgData name="Beeler, Jennifer" userId="9c577a52-6e13-40ed-85f6-8428f3547b28" providerId="ADAL" clId="{06A52290-4D13-446E-B9DF-B8C6D4D66904}" dt="2024-10-09T17:33:31.232" v="1599"/>
          <ac:spMkLst>
            <pc:docMk/>
            <pc:sldMk cId="1272911221" sldId="2145706458"/>
            <ac:spMk id="15" creationId="{1F832641-C1F8-C1F9-C767-06B3F383B9BC}"/>
          </ac:spMkLst>
        </pc:spChg>
        <pc:picChg chg="add mod">
          <ac:chgData name="Beeler, Jennifer" userId="9c577a52-6e13-40ed-85f6-8428f3547b28" providerId="ADAL" clId="{06A52290-4D13-446E-B9DF-B8C6D4D66904}" dt="2024-10-09T17:33:31.232" v="1599"/>
          <ac:picMkLst>
            <pc:docMk/>
            <pc:sldMk cId="1272911221" sldId="2145706458"/>
            <ac:picMk id="6" creationId="{E687B212-82A7-AA47-8E78-3D5DDBE24E51}"/>
          </ac:picMkLst>
        </pc:picChg>
        <pc:picChg chg="add del mod">
          <ac:chgData name="Beeler, Jennifer" userId="9c577a52-6e13-40ed-85f6-8428f3547b28" providerId="ADAL" clId="{06A52290-4D13-446E-B9DF-B8C6D4D66904}" dt="2024-10-09T17:33:34.674" v="1600" actId="478"/>
          <ac:picMkLst>
            <pc:docMk/>
            <pc:sldMk cId="1272911221" sldId="2145706458"/>
            <ac:picMk id="10" creationId="{B7715550-0E09-CEF4-AF49-B4E61B8974D5}"/>
          </ac:picMkLst>
        </pc:picChg>
        <pc:picChg chg="add mod">
          <ac:chgData name="Beeler, Jennifer" userId="9c577a52-6e13-40ed-85f6-8428f3547b28" providerId="ADAL" clId="{06A52290-4D13-446E-B9DF-B8C6D4D66904}" dt="2024-10-09T17:33:31.232" v="1599"/>
          <ac:picMkLst>
            <pc:docMk/>
            <pc:sldMk cId="1272911221" sldId="2145706458"/>
            <ac:picMk id="11" creationId="{0836765B-5E31-7AD6-0A0F-007316362CE2}"/>
          </ac:picMkLst>
        </pc:picChg>
      </pc:sldChg>
      <pc:sldChg chg="addSp delSp modSp new mod modAnim">
        <pc:chgData name="Beeler, Jennifer" userId="9c577a52-6e13-40ed-85f6-8428f3547b28" providerId="ADAL" clId="{06A52290-4D13-446E-B9DF-B8C6D4D66904}" dt="2024-10-09T17:36:30.642" v="1624" actId="1076"/>
        <pc:sldMkLst>
          <pc:docMk/>
          <pc:sldMk cId="200476679" sldId="2145706459"/>
        </pc:sldMkLst>
        <pc:spChg chg="del">
          <ac:chgData name="Beeler, Jennifer" userId="9c577a52-6e13-40ed-85f6-8428f3547b28" providerId="ADAL" clId="{06A52290-4D13-446E-B9DF-B8C6D4D66904}" dt="2024-10-09T17:35:44.338" v="1615" actId="478"/>
          <ac:spMkLst>
            <pc:docMk/>
            <pc:sldMk cId="200476679" sldId="2145706459"/>
            <ac:spMk id="2" creationId="{CEAFBA46-83C6-0836-914C-6F4A0EF83C7E}"/>
          </ac:spMkLst>
        </pc:spChg>
        <pc:spChg chg="del">
          <ac:chgData name="Beeler, Jennifer" userId="9c577a52-6e13-40ed-85f6-8428f3547b28" providerId="ADAL" clId="{06A52290-4D13-446E-B9DF-B8C6D4D66904}" dt="2024-10-09T17:35:45.836" v="1616" actId="478"/>
          <ac:spMkLst>
            <pc:docMk/>
            <pc:sldMk cId="200476679" sldId="2145706459"/>
            <ac:spMk id="3" creationId="{EEBC07CF-B99F-709F-636D-357045484F33}"/>
          </ac:spMkLst>
        </pc:spChg>
        <pc:spChg chg="del">
          <ac:chgData name="Beeler, Jennifer" userId="9c577a52-6e13-40ed-85f6-8428f3547b28" providerId="ADAL" clId="{06A52290-4D13-446E-B9DF-B8C6D4D66904}" dt="2024-10-09T17:36:24.986" v="1623" actId="478"/>
          <ac:spMkLst>
            <pc:docMk/>
            <pc:sldMk cId="200476679" sldId="2145706459"/>
            <ac:spMk id="4" creationId="{05295E87-8E24-6E91-1C00-CF0EDCFD7947}"/>
          </ac:spMkLst>
        </pc:spChg>
        <pc:spChg chg="add mod">
          <ac:chgData name="Beeler, Jennifer" userId="9c577a52-6e13-40ed-85f6-8428f3547b28" providerId="ADAL" clId="{06A52290-4D13-446E-B9DF-B8C6D4D66904}" dt="2024-10-09T17:35:47.419" v="1617"/>
          <ac:spMkLst>
            <pc:docMk/>
            <pc:sldMk cId="200476679" sldId="2145706459"/>
            <ac:spMk id="5" creationId="{9192FD93-65F2-9515-278B-CCAC8954D703}"/>
          </ac:spMkLst>
        </pc:spChg>
        <pc:spChg chg="add mod">
          <ac:chgData name="Beeler, Jennifer" userId="9c577a52-6e13-40ed-85f6-8428f3547b28" providerId="ADAL" clId="{06A52290-4D13-446E-B9DF-B8C6D4D66904}" dt="2024-10-09T17:35:47.419" v="1617"/>
          <ac:spMkLst>
            <pc:docMk/>
            <pc:sldMk cId="200476679" sldId="2145706459"/>
            <ac:spMk id="7" creationId="{0218DBF2-A511-93CA-AD2B-FE9A01670E78}"/>
          </ac:spMkLst>
        </pc:spChg>
        <pc:spChg chg="add mod">
          <ac:chgData name="Beeler, Jennifer" userId="9c577a52-6e13-40ed-85f6-8428f3547b28" providerId="ADAL" clId="{06A52290-4D13-446E-B9DF-B8C6D4D66904}" dt="2024-10-09T17:35:47.419" v="1617"/>
          <ac:spMkLst>
            <pc:docMk/>
            <pc:sldMk cId="200476679" sldId="2145706459"/>
            <ac:spMk id="9" creationId="{7456431A-9021-3C89-B198-D6AB59F68916}"/>
          </ac:spMkLst>
        </pc:spChg>
        <pc:spChg chg="add mod">
          <ac:chgData name="Beeler, Jennifer" userId="9c577a52-6e13-40ed-85f6-8428f3547b28" providerId="ADAL" clId="{06A52290-4D13-446E-B9DF-B8C6D4D66904}" dt="2024-10-09T17:35:47.419" v="1617"/>
          <ac:spMkLst>
            <pc:docMk/>
            <pc:sldMk cId="200476679" sldId="2145706459"/>
            <ac:spMk id="11" creationId="{BF0717B5-3516-30BD-9254-F946E29799F5}"/>
          </ac:spMkLst>
        </pc:spChg>
        <pc:spChg chg="add mod">
          <ac:chgData name="Beeler, Jennifer" userId="9c577a52-6e13-40ed-85f6-8428f3547b28" providerId="ADAL" clId="{06A52290-4D13-446E-B9DF-B8C6D4D66904}" dt="2024-10-09T17:35:47.419" v="1617"/>
          <ac:spMkLst>
            <pc:docMk/>
            <pc:sldMk cId="200476679" sldId="2145706459"/>
            <ac:spMk id="12" creationId="{8A0C721F-0EED-00D5-05E6-1F498E6339E7}"/>
          </ac:spMkLst>
        </pc:spChg>
        <pc:spChg chg="add mod">
          <ac:chgData name="Beeler, Jennifer" userId="9c577a52-6e13-40ed-85f6-8428f3547b28" providerId="ADAL" clId="{06A52290-4D13-446E-B9DF-B8C6D4D66904}" dt="2024-10-09T17:35:47.419" v="1617"/>
          <ac:spMkLst>
            <pc:docMk/>
            <pc:sldMk cId="200476679" sldId="2145706459"/>
            <ac:spMk id="13" creationId="{A767721B-58AD-B4FA-FCD3-7DD0E6D85BCA}"/>
          </ac:spMkLst>
        </pc:spChg>
        <pc:picChg chg="add mod">
          <ac:chgData name="Beeler, Jennifer" userId="9c577a52-6e13-40ed-85f6-8428f3547b28" providerId="ADAL" clId="{06A52290-4D13-446E-B9DF-B8C6D4D66904}" dt="2024-10-09T17:35:47.419" v="1617"/>
          <ac:picMkLst>
            <pc:docMk/>
            <pc:sldMk cId="200476679" sldId="2145706459"/>
            <ac:picMk id="6" creationId="{D967B090-46F8-B055-861A-4B47C8F4ED3C}"/>
          </ac:picMkLst>
        </pc:picChg>
        <pc:picChg chg="add mod">
          <ac:chgData name="Beeler, Jennifer" userId="9c577a52-6e13-40ed-85f6-8428f3547b28" providerId="ADAL" clId="{06A52290-4D13-446E-B9DF-B8C6D4D66904}" dt="2024-10-09T17:36:30.642" v="1624" actId="1076"/>
          <ac:picMkLst>
            <pc:docMk/>
            <pc:sldMk cId="200476679" sldId="2145706459"/>
            <ac:picMk id="8" creationId="{9B6D8861-5C1B-059D-83C6-ED46E114465A}"/>
          </ac:picMkLst>
        </pc:picChg>
        <pc:picChg chg="add mod">
          <ac:chgData name="Beeler, Jennifer" userId="9c577a52-6e13-40ed-85f6-8428f3547b28" providerId="ADAL" clId="{06A52290-4D13-446E-B9DF-B8C6D4D66904}" dt="2024-10-09T17:36:20.989" v="1621" actId="1076"/>
          <ac:picMkLst>
            <pc:docMk/>
            <pc:sldMk cId="200476679" sldId="2145706459"/>
            <ac:picMk id="10" creationId="{DC59B9D7-675C-42DC-376C-37799B4F48D8}"/>
          </ac:picMkLst>
        </pc:picChg>
        <pc:picChg chg="add del mod">
          <ac:chgData name="Beeler, Jennifer" userId="9c577a52-6e13-40ed-85f6-8428f3547b28" providerId="ADAL" clId="{06A52290-4D13-446E-B9DF-B8C6D4D66904}" dt="2024-10-09T17:35:59.639" v="1618" actId="478"/>
          <ac:picMkLst>
            <pc:docMk/>
            <pc:sldMk cId="200476679" sldId="2145706459"/>
            <ac:picMk id="14" creationId="{9D26668B-6C21-EFBA-FE3F-17A102DB0B97}"/>
          </ac:picMkLst>
        </pc:picChg>
      </pc:sldChg>
      <pc:sldChg chg="addSp delSp modSp new mod">
        <pc:chgData name="Beeler, Jennifer" userId="9c577a52-6e13-40ed-85f6-8428f3547b28" providerId="ADAL" clId="{06A52290-4D13-446E-B9DF-B8C6D4D66904}" dt="2024-10-09T17:37:15.699" v="1631" actId="1076"/>
        <pc:sldMkLst>
          <pc:docMk/>
          <pc:sldMk cId="1655642909" sldId="2145706460"/>
        </pc:sldMkLst>
        <pc:spChg chg="del">
          <ac:chgData name="Beeler, Jennifer" userId="9c577a52-6e13-40ed-85f6-8428f3547b28" providerId="ADAL" clId="{06A52290-4D13-446E-B9DF-B8C6D4D66904}" dt="2024-10-09T17:36:52.110" v="1626" actId="478"/>
          <ac:spMkLst>
            <pc:docMk/>
            <pc:sldMk cId="1655642909" sldId="2145706460"/>
            <ac:spMk id="2" creationId="{669EB2B3-A265-A746-E57D-2FB106A52703}"/>
          </ac:spMkLst>
        </pc:spChg>
        <pc:spChg chg="del">
          <ac:chgData name="Beeler, Jennifer" userId="9c577a52-6e13-40ed-85f6-8428f3547b28" providerId="ADAL" clId="{06A52290-4D13-446E-B9DF-B8C6D4D66904}" dt="2024-10-09T17:36:53.166" v="1627" actId="478"/>
          <ac:spMkLst>
            <pc:docMk/>
            <pc:sldMk cId="1655642909" sldId="2145706460"/>
            <ac:spMk id="3" creationId="{55A30E18-A9B2-6F89-5F8A-296A904C0CEA}"/>
          </ac:spMkLst>
        </pc:spChg>
        <pc:spChg chg="add mod">
          <ac:chgData name="Beeler, Jennifer" userId="9c577a52-6e13-40ed-85f6-8428f3547b28" providerId="ADAL" clId="{06A52290-4D13-446E-B9DF-B8C6D4D66904}" dt="2024-10-09T17:36:54.933" v="1628"/>
          <ac:spMkLst>
            <pc:docMk/>
            <pc:sldMk cId="1655642909" sldId="2145706460"/>
            <ac:spMk id="5" creationId="{2354E28C-3A6A-5832-C318-B9ED0A6FFF45}"/>
          </ac:spMkLst>
        </pc:spChg>
        <pc:spChg chg="add mod">
          <ac:chgData name="Beeler, Jennifer" userId="9c577a52-6e13-40ed-85f6-8428f3547b28" providerId="ADAL" clId="{06A52290-4D13-446E-B9DF-B8C6D4D66904}" dt="2024-10-09T17:37:15.699" v="1631" actId="1076"/>
          <ac:spMkLst>
            <pc:docMk/>
            <pc:sldMk cId="1655642909" sldId="2145706460"/>
            <ac:spMk id="7" creationId="{2711C7B1-5F68-AF0E-6146-0D5A7DAA09D7}"/>
          </ac:spMkLst>
        </pc:spChg>
        <pc:spChg chg="add mod">
          <ac:chgData name="Beeler, Jennifer" userId="9c577a52-6e13-40ed-85f6-8428f3547b28" providerId="ADAL" clId="{06A52290-4D13-446E-B9DF-B8C6D4D66904}" dt="2024-10-09T17:36:54.933" v="1628"/>
          <ac:spMkLst>
            <pc:docMk/>
            <pc:sldMk cId="1655642909" sldId="2145706460"/>
            <ac:spMk id="8" creationId="{3C82F04F-3083-A3FC-1060-562420B34306}"/>
          </ac:spMkLst>
        </pc:spChg>
        <pc:picChg chg="add mod">
          <ac:chgData name="Beeler, Jennifer" userId="9c577a52-6e13-40ed-85f6-8428f3547b28" providerId="ADAL" clId="{06A52290-4D13-446E-B9DF-B8C6D4D66904}" dt="2024-10-09T17:37:10.153" v="1630" actId="1076"/>
          <ac:picMkLst>
            <pc:docMk/>
            <pc:sldMk cId="1655642909" sldId="2145706460"/>
            <ac:picMk id="6" creationId="{FDFA25AA-2E67-382F-1A81-EF95B2F70163}"/>
          </ac:picMkLst>
        </pc:picChg>
        <pc:picChg chg="add del mod">
          <ac:chgData name="Beeler, Jennifer" userId="9c577a52-6e13-40ed-85f6-8428f3547b28" providerId="ADAL" clId="{06A52290-4D13-446E-B9DF-B8C6D4D66904}" dt="2024-10-09T17:37:02.383" v="1629" actId="478"/>
          <ac:picMkLst>
            <pc:docMk/>
            <pc:sldMk cId="1655642909" sldId="2145706460"/>
            <ac:picMk id="9" creationId="{D9E24A83-7540-9993-B986-FC03F53BF507}"/>
          </ac:picMkLst>
        </pc:picChg>
      </pc:sldChg>
      <pc:sldChg chg="addSp delSp modSp new mod modClrScheme modAnim chgLayout">
        <pc:chgData name="Beeler, Jennifer" userId="9c577a52-6e13-40ed-85f6-8428f3547b28" providerId="ADAL" clId="{06A52290-4D13-446E-B9DF-B8C6D4D66904}" dt="2024-10-09T17:38:50.323" v="1642" actId="700"/>
        <pc:sldMkLst>
          <pc:docMk/>
          <pc:sldMk cId="606224816" sldId="2145706461"/>
        </pc:sldMkLst>
        <pc:spChg chg="del">
          <ac:chgData name="Beeler, Jennifer" userId="9c577a52-6e13-40ed-85f6-8428f3547b28" providerId="ADAL" clId="{06A52290-4D13-446E-B9DF-B8C6D4D66904}" dt="2024-10-09T17:37:41.047" v="1633" actId="478"/>
          <ac:spMkLst>
            <pc:docMk/>
            <pc:sldMk cId="606224816" sldId="2145706461"/>
            <ac:spMk id="2" creationId="{1F22CAD7-D438-6D22-B683-18C6B41B46FF}"/>
          </ac:spMkLst>
        </pc:spChg>
        <pc:spChg chg="del">
          <ac:chgData name="Beeler, Jennifer" userId="9c577a52-6e13-40ed-85f6-8428f3547b28" providerId="ADAL" clId="{06A52290-4D13-446E-B9DF-B8C6D4D66904}" dt="2024-10-09T17:37:42.410" v="1634" actId="478"/>
          <ac:spMkLst>
            <pc:docMk/>
            <pc:sldMk cId="606224816" sldId="2145706461"/>
            <ac:spMk id="3" creationId="{3C617610-4009-24CF-B2D2-6D0F52EC313E}"/>
          </ac:spMkLst>
        </pc:spChg>
        <pc:spChg chg="del">
          <ac:chgData name="Beeler, Jennifer" userId="9c577a52-6e13-40ed-85f6-8428f3547b28" providerId="ADAL" clId="{06A52290-4D13-446E-B9DF-B8C6D4D66904}" dt="2024-10-09T17:38:05.037" v="1637" actId="478"/>
          <ac:spMkLst>
            <pc:docMk/>
            <pc:sldMk cId="606224816" sldId="2145706461"/>
            <ac:spMk id="4" creationId="{A882013B-B153-43C8-4E3C-F0AA7A4116E3}"/>
          </ac:spMkLst>
        </pc:spChg>
        <pc:spChg chg="add mod">
          <ac:chgData name="Beeler, Jennifer" userId="9c577a52-6e13-40ed-85f6-8428f3547b28" providerId="ADAL" clId="{06A52290-4D13-446E-B9DF-B8C6D4D66904}" dt="2024-10-09T17:38:16.199" v="1639" actId="1076"/>
          <ac:spMkLst>
            <pc:docMk/>
            <pc:sldMk cId="606224816" sldId="2145706461"/>
            <ac:spMk id="5" creationId="{37A44EF1-B4A2-B401-CB8C-CB18B97D15A3}"/>
          </ac:spMkLst>
        </pc:spChg>
        <pc:spChg chg="add mod">
          <ac:chgData name="Beeler, Jennifer" userId="9c577a52-6e13-40ed-85f6-8428f3547b28" providerId="ADAL" clId="{06A52290-4D13-446E-B9DF-B8C6D4D66904}" dt="2024-10-09T17:38:16.199" v="1639" actId="1076"/>
          <ac:spMkLst>
            <pc:docMk/>
            <pc:sldMk cId="606224816" sldId="2145706461"/>
            <ac:spMk id="7" creationId="{F246B0D1-6E89-74BD-A30F-6E596E17AD47}"/>
          </ac:spMkLst>
        </pc:spChg>
        <pc:spChg chg="add mod">
          <ac:chgData name="Beeler, Jennifer" userId="9c577a52-6e13-40ed-85f6-8428f3547b28" providerId="ADAL" clId="{06A52290-4D13-446E-B9DF-B8C6D4D66904}" dt="2024-10-09T17:38:24.788" v="1640" actId="1076"/>
          <ac:spMkLst>
            <pc:docMk/>
            <pc:sldMk cId="606224816" sldId="2145706461"/>
            <ac:spMk id="8" creationId="{7388C897-B015-9B84-139F-CAD627A00E61}"/>
          </ac:spMkLst>
        </pc:spChg>
        <pc:spChg chg="add mod">
          <ac:chgData name="Beeler, Jennifer" userId="9c577a52-6e13-40ed-85f6-8428f3547b28" providerId="ADAL" clId="{06A52290-4D13-446E-B9DF-B8C6D4D66904}" dt="2024-10-09T17:38:16.199" v="1639" actId="1076"/>
          <ac:spMkLst>
            <pc:docMk/>
            <pc:sldMk cId="606224816" sldId="2145706461"/>
            <ac:spMk id="10" creationId="{3662DBCC-E121-3130-FE11-79E9C92CC3CB}"/>
          </ac:spMkLst>
        </pc:spChg>
        <pc:spChg chg="add mod">
          <ac:chgData name="Beeler, Jennifer" userId="9c577a52-6e13-40ed-85f6-8428f3547b28" providerId="ADAL" clId="{06A52290-4D13-446E-B9DF-B8C6D4D66904}" dt="2024-10-09T17:38:16.199" v="1639" actId="1076"/>
          <ac:spMkLst>
            <pc:docMk/>
            <pc:sldMk cId="606224816" sldId="2145706461"/>
            <ac:spMk id="11" creationId="{8B130161-AB11-EF0F-0B83-E0FB32CEBECE}"/>
          </ac:spMkLst>
        </pc:spChg>
        <pc:spChg chg="add mod">
          <ac:chgData name="Beeler, Jennifer" userId="9c577a52-6e13-40ed-85f6-8428f3547b28" providerId="ADAL" clId="{06A52290-4D13-446E-B9DF-B8C6D4D66904}" dt="2024-10-09T17:38:16.199" v="1639" actId="1076"/>
          <ac:spMkLst>
            <pc:docMk/>
            <pc:sldMk cId="606224816" sldId="2145706461"/>
            <ac:spMk id="12" creationId="{65D393F2-D95A-86E6-C0BF-2A8C5640750C}"/>
          </ac:spMkLst>
        </pc:spChg>
        <pc:spChg chg="add mod">
          <ac:chgData name="Beeler, Jennifer" userId="9c577a52-6e13-40ed-85f6-8428f3547b28" providerId="ADAL" clId="{06A52290-4D13-446E-B9DF-B8C6D4D66904}" dt="2024-10-09T17:38:16.199" v="1639" actId="1076"/>
          <ac:spMkLst>
            <pc:docMk/>
            <pc:sldMk cId="606224816" sldId="2145706461"/>
            <ac:spMk id="13" creationId="{96B6590B-59FB-09E8-EB02-44DC3FBFED6D}"/>
          </ac:spMkLst>
        </pc:spChg>
        <pc:picChg chg="add mod">
          <ac:chgData name="Beeler, Jennifer" userId="9c577a52-6e13-40ed-85f6-8428f3547b28" providerId="ADAL" clId="{06A52290-4D13-446E-B9DF-B8C6D4D66904}" dt="2024-10-09T17:38:16.199" v="1639" actId="1076"/>
          <ac:picMkLst>
            <pc:docMk/>
            <pc:sldMk cId="606224816" sldId="2145706461"/>
            <ac:picMk id="6" creationId="{5E535DEF-649B-62FF-34A8-34EC7977A1ED}"/>
          </ac:picMkLst>
        </pc:picChg>
        <pc:picChg chg="add del mod">
          <ac:chgData name="Beeler, Jennifer" userId="9c577a52-6e13-40ed-85f6-8428f3547b28" providerId="ADAL" clId="{06A52290-4D13-446E-B9DF-B8C6D4D66904}" dt="2024-10-09T17:38:42.423" v="1641" actId="478"/>
          <ac:picMkLst>
            <pc:docMk/>
            <pc:sldMk cId="606224816" sldId="2145706461"/>
            <ac:picMk id="9" creationId="{6A1D0A98-AB8D-64BF-948E-069C34DFF83B}"/>
          </ac:picMkLst>
        </pc:picChg>
      </pc:sldChg>
      <pc:sldChg chg="addSp delSp modSp new mod modClrScheme chgLayout">
        <pc:chgData name="Beeler, Jennifer" userId="9c577a52-6e13-40ed-85f6-8428f3547b28" providerId="ADAL" clId="{06A52290-4D13-446E-B9DF-B8C6D4D66904}" dt="2024-10-09T17:40:25.712" v="1651" actId="1076"/>
        <pc:sldMkLst>
          <pc:docMk/>
          <pc:sldMk cId="1800796934" sldId="2145706462"/>
        </pc:sldMkLst>
        <pc:spChg chg="add del mod ord">
          <ac:chgData name="Beeler, Jennifer" userId="9c577a52-6e13-40ed-85f6-8428f3547b28" providerId="ADAL" clId="{06A52290-4D13-446E-B9DF-B8C6D4D66904}" dt="2024-10-09T17:39:55.402" v="1645" actId="700"/>
          <ac:spMkLst>
            <pc:docMk/>
            <pc:sldMk cId="1800796934" sldId="2145706462"/>
            <ac:spMk id="2" creationId="{B007B8CA-E64D-E0D6-CE5D-989E1D7262C4}"/>
          </ac:spMkLst>
        </pc:spChg>
        <pc:spChg chg="add del mod ord">
          <ac:chgData name="Beeler, Jennifer" userId="9c577a52-6e13-40ed-85f6-8428f3547b28" providerId="ADAL" clId="{06A52290-4D13-446E-B9DF-B8C6D4D66904}" dt="2024-10-09T17:39:55.402" v="1645" actId="700"/>
          <ac:spMkLst>
            <pc:docMk/>
            <pc:sldMk cId="1800796934" sldId="2145706462"/>
            <ac:spMk id="3" creationId="{E597B5AB-104B-86A3-00BE-E83C749BB430}"/>
          </ac:spMkLst>
        </pc:spChg>
        <pc:spChg chg="add del mod ord">
          <ac:chgData name="Beeler, Jennifer" userId="9c577a52-6e13-40ed-85f6-8428f3547b28" providerId="ADAL" clId="{06A52290-4D13-446E-B9DF-B8C6D4D66904}" dt="2024-10-09T17:40:00.438" v="1646" actId="478"/>
          <ac:spMkLst>
            <pc:docMk/>
            <pc:sldMk cId="1800796934" sldId="2145706462"/>
            <ac:spMk id="4" creationId="{041761FD-D178-1A67-8C08-4E14AF11E28B}"/>
          </ac:spMkLst>
        </pc:spChg>
        <pc:spChg chg="add del mod ord">
          <ac:chgData name="Beeler, Jennifer" userId="9c577a52-6e13-40ed-85f6-8428f3547b28" providerId="ADAL" clId="{06A52290-4D13-446E-B9DF-B8C6D4D66904}" dt="2024-10-09T17:40:02.681" v="1647" actId="478"/>
          <ac:spMkLst>
            <pc:docMk/>
            <pc:sldMk cId="1800796934" sldId="2145706462"/>
            <ac:spMk id="5" creationId="{CFBE5E12-EDE2-F4E0-4FCD-88E6EB9EEE88}"/>
          </ac:spMkLst>
        </pc:spChg>
        <pc:spChg chg="add mod">
          <ac:chgData name="Beeler, Jennifer" userId="9c577a52-6e13-40ed-85f6-8428f3547b28" providerId="ADAL" clId="{06A52290-4D13-446E-B9DF-B8C6D4D66904}" dt="2024-10-09T17:40:10.388" v="1649" actId="1076"/>
          <ac:spMkLst>
            <pc:docMk/>
            <pc:sldMk cId="1800796934" sldId="2145706462"/>
            <ac:spMk id="6" creationId="{81D799FD-70B2-616C-1E8C-4045F5CF555F}"/>
          </ac:spMkLst>
        </pc:spChg>
        <pc:spChg chg="add mod">
          <ac:chgData name="Beeler, Jennifer" userId="9c577a52-6e13-40ed-85f6-8428f3547b28" providerId="ADAL" clId="{06A52290-4D13-446E-B9DF-B8C6D4D66904}" dt="2024-10-09T17:40:25.712" v="1651" actId="1076"/>
          <ac:spMkLst>
            <pc:docMk/>
            <pc:sldMk cId="1800796934" sldId="2145706462"/>
            <ac:spMk id="7" creationId="{DD9B82AF-C8A0-0A64-4DB1-3651DDF8D3E6}"/>
          </ac:spMkLst>
        </pc:spChg>
      </pc:sldChg>
      <pc:sldChg chg="modSp mod">
        <pc:chgData name="Beeler, Jennifer" userId="9c577a52-6e13-40ed-85f6-8428f3547b28" providerId="ADAL" clId="{06A52290-4D13-446E-B9DF-B8C6D4D66904}" dt="2024-10-14T15:15:21.656" v="1752" actId="14100"/>
        <pc:sldMkLst>
          <pc:docMk/>
          <pc:sldMk cId="2642427535" sldId="2145706463"/>
        </pc:sldMkLst>
        <pc:cxnChg chg="mod">
          <ac:chgData name="Beeler, Jennifer" userId="9c577a52-6e13-40ed-85f6-8428f3547b28" providerId="ADAL" clId="{06A52290-4D13-446E-B9DF-B8C6D4D66904}" dt="2024-10-14T15:15:21.656" v="1752" actId="14100"/>
          <ac:cxnSpMkLst>
            <pc:docMk/>
            <pc:sldMk cId="2642427535" sldId="2145706463"/>
            <ac:cxnSpMk id="38" creationId="{7B796C53-598B-05BE-1F3A-BD25E9B3E03E}"/>
          </ac:cxnSpMkLst>
        </pc:cxnChg>
      </pc:sldChg>
      <pc:sldMasterChg chg="delSldLayout">
        <pc:chgData name="Beeler, Jennifer" userId="9c577a52-6e13-40ed-85f6-8428f3547b28" providerId="ADAL" clId="{06A52290-4D13-446E-B9DF-B8C6D4D66904}" dt="2024-10-07T20:00:28.197" v="591" actId="47"/>
        <pc:sldMasterMkLst>
          <pc:docMk/>
          <pc:sldMasterMk cId="1402866912" sldId="2147483677"/>
        </pc:sldMasterMkLst>
        <pc:sldLayoutChg chg="del">
          <pc:chgData name="Beeler, Jennifer" userId="9c577a52-6e13-40ed-85f6-8428f3547b28" providerId="ADAL" clId="{06A52290-4D13-446E-B9DF-B8C6D4D66904}" dt="2024-10-07T20:00:28.197" v="591" actId="47"/>
          <pc:sldLayoutMkLst>
            <pc:docMk/>
            <pc:sldMasterMk cId="1402866912" sldId="2147483677"/>
            <pc:sldLayoutMk cId="2474328779" sldId="2147483720"/>
          </pc:sldLayoutMkLst>
        </pc:sldLayoutChg>
        <pc:sldLayoutChg chg="del">
          <pc:chgData name="Beeler, Jennifer" userId="9c577a52-6e13-40ed-85f6-8428f3547b28" providerId="ADAL" clId="{06A52290-4D13-446E-B9DF-B8C6D4D66904}" dt="2024-10-07T20:00:28.197" v="591" actId="47"/>
          <pc:sldLayoutMkLst>
            <pc:docMk/>
            <pc:sldMasterMk cId="1402866912" sldId="2147483677"/>
            <pc:sldLayoutMk cId="1245283538" sldId="2147483721"/>
          </pc:sldLayoutMkLst>
        </pc:sldLayoutChg>
      </pc:sldMasterChg>
      <pc:sldMasterChg chg="delSldLayout">
        <pc:chgData name="Beeler, Jennifer" userId="9c577a52-6e13-40ed-85f6-8428f3547b28" providerId="ADAL" clId="{06A52290-4D13-446E-B9DF-B8C6D4D66904}" dt="2024-10-07T20:14:25.854" v="795" actId="2696"/>
        <pc:sldMasterMkLst>
          <pc:docMk/>
          <pc:sldMasterMk cId="1462910057" sldId="2147483731"/>
        </pc:sldMasterMkLst>
        <pc:sldLayoutChg chg="del">
          <pc:chgData name="Beeler, Jennifer" userId="9c577a52-6e13-40ed-85f6-8428f3547b28" providerId="ADAL" clId="{06A52290-4D13-446E-B9DF-B8C6D4D66904}" dt="2024-10-07T20:14:25.854" v="795" actId="2696"/>
          <pc:sldLayoutMkLst>
            <pc:docMk/>
            <pc:sldMasterMk cId="1462910057" sldId="2147483731"/>
            <pc:sldLayoutMk cId="2562448618" sldId="2147483737"/>
          </pc:sldLayoutMkLst>
        </pc:sldLayoutChg>
      </pc:sldMasterChg>
    </pc:docChg>
  </pc:docChgLst>
  <pc:docChgLst>
    <pc:chgData name="Chadwell, Gabe" userId="c37a5808-f363-4043-acf3-380864bdf44c" providerId="ADAL" clId="{8D41A671-0F9D-45BF-9F5E-B6782FE1F63D}"/>
    <pc:docChg chg="undo custSel addSld delSld modSld delMainMaster modSection">
      <pc:chgData name="Chadwell, Gabe" userId="c37a5808-f363-4043-acf3-380864bdf44c" providerId="ADAL" clId="{8D41A671-0F9D-45BF-9F5E-B6782FE1F63D}" dt="2024-09-24T20:26:30.707" v="54" actId="403"/>
      <pc:docMkLst>
        <pc:docMk/>
      </pc:docMkLst>
      <pc:sldChg chg="modSp mod">
        <pc:chgData name="Chadwell, Gabe" userId="c37a5808-f363-4043-acf3-380864bdf44c" providerId="ADAL" clId="{8D41A671-0F9D-45BF-9F5E-B6782FE1F63D}" dt="2024-09-23T17:16:46.450" v="4" actId="6549"/>
        <pc:sldMkLst>
          <pc:docMk/>
          <pc:sldMk cId="4035439403" sldId="525"/>
        </pc:sldMkLst>
        <pc:spChg chg="mod">
          <ac:chgData name="Chadwell, Gabe" userId="c37a5808-f363-4043-acf3-380864bdf44c" providerId="ADAL" clId="{8D41A671-0F9D-45BF-9F5E-B6782FE1F63D}" dt="2024-09-23T17:16:46.450" v="4" actId="6549"/>
          <ac:spMkLst>
            <pc:docMk/>
            <pc:sldMk cId="4035439403" sldId="525"/>
            <ac:spMk id="2" creationId="{BC81D76B-34FA-4FA7-8FBF-B2C0AC1E6179}"/>
          </ac:spMkLst>
        </pc:spChg>
      </pc:sldChg>
      <pc:sldChg chg="del">
        <pc:chgData name="Chadwell, Gabe" userId="c37a5808-f363-4043-acf3-380864bdf44c" providerId="ADAL" clId="{8D41A671-0F9D-45BF-9F5E-B6782FE1F63D}" dt="2024-09-23T17:16:27.483" v="1" actId="2696"/>
        <pc:sldMkLst>
          <pc:docMk/>
          <pc:sldMk cId="1860951492" sldId="2145706389"/>
        </pc:sldMkLst>
      </pc:sldChg>
      <pc:sldChg chg="del">
        <pc:chgData name="Chadwell, Gabe" userId="c37a5808-f363-4043-acf3-380864bdf44c" providerId="ADAL" clId="{8D41A671-0F9D-45BF-9F5E-B6782FE1F63D}" dt="2024-09-23T17:16:35.871" v="2" actId="2696"/>
        <pc:sldMkLst>
          <pc:docMk/>
          <pc:sldMk cId="3964339521" sldId="2145706402"/>
        </pc:sldMkLst>
      </pc:sldChg>
      <pc:sldChg chg="modSp add del mod">
        <pc:chgData name="Chadwell, Gabe" userId="c37a5808-f363-4043-acf3-380864bdf44c" providerId="ADAL" clId="{8D41A671-0F9D-45BF-9F5E-B6782FE1F63D}" dt="2024-09-23T17:19:42.679" v="23" actId="2696"/>
        <pc:sldMkLst>
          <pc:docMk/>
          <pc:sldMk cId="3450754598" sldId="2145706403"/>
        </pc:sldMkLst>
        <pc:spChg chg="mod">
          <ac:chgData name="Chadwell, Gabe" userId="c37a5808-f363-4043-acf3-380864bdf44c" providerId="ADAL" clId="{8D41A671-0F9D-45BF-9F5E-B6782FE1F63D}" dt="2024-09-23T17:19:18.437" v="22" actId="20577"/>
          <ac:spMkLst>
            <pc:docMk/>
            <pc:sldMk cId="3450754598" sldId="2145706403"/>
            <ac:spMk id="2" creationId="{347000F5-48A3-0DEE-5D11-C0FCB2DF5A01}"/>
          </ac:spMkLst>
        </pc:spChg>
        <pc:spChg chg="mod">
          <ac:chgData name="Chadwell, Gabe" userId="c37a5808-f363-4043-acf3-380864bdf44c" providerId="ADAL" clId="{8D41A671-0F9D-45BF-9F5E-B6782FE1F63D}" dt="2024-09-23T17:19:16.303" v="21" actId="20577"/>
          <ac:spMkLst>
            <pc:docMk/>
            <pc:sldMk cId="3450754598" sldId="2145706403"/>
            <ac:spMk id="3" creationId="{8420A294-97A0-14E5-EA87-F386B2008A09}"/>
          </ac:spMkLst>
        </pc:spChg>
        <pc:graphicFrameChg chg="mod">
          <ac:chgData name="Chadwell, Gabe" userId="c37a5808-f363-4043-acf3-380864bdf44c" providerId="ADAL" clId="{8D41A671-0F9D-45BF-9F5E-B6782FE1F63D}" dt="2024-09-23T17:19:14.127" v="20" actId="1076"/>
          <ac:graphicFrameMkLst>
            <pc:docMk/>
            <pc:sldMk cId="3450754598" sldId="2145706403"/>
            <ac:graphicFrameMk id="5" creationId="{D8005524-C217-20D8-442C-60B3BBDBF50E}"/>
          </ac:graphicFrameMkLst>
        </pc:graphicFrameChg>
      </pc:sldChg>
      <pc:sldChg chg="del">
        <pc:chgData name="Chadwell, Gabe" userId="c37a5808-f363-4043-acf3-380864bdf44c" providerId="ADAL" clId="{8D41A671-0F9D-45BF-9F5E-B6782FE1F63D}" dt="2024-09-23T17:20:48.358" v="25" actId="2696"/>
        <pc:sldMkLst>
          <pc:docMk/>
          <pc:sldMk cId="2132319615" sldId="2145706404"/>
        </pc:sldMkLst>
      </pc:sldChg>
      <pc:sldChg chg="del">
        <pc:chgData name="Chadwell, Gabe" userId="c37a5808-f363-4043-acf3-380864bdf44c" providerId="ADAL" clId="{8D41A671-0F9D-45BF-9F5E-B6782FE1F63D}" dt="2024-09-23T17:21:37.319" v="31" actId="2696"/>
        <pc:sldMkLst>
          <pc:docMk/>
          <pc:sldMk cId="1000594389" sldId="2145706405"/>
        </pc:sldMkLst>
      </pc:sldChg>
      <pc:sldChg chg="del">
        <pc:chgData name="Chadwell, Gabe" userId="c37a5808-f363-4043-acf3-380864bdf44c" providerId="ADAL" clId="{8D41A671-0F9D-45BF-9F5E-B6782FE1F63D}" dt="2024-09-23T17:21:46.586" v="32" actId="2696"/>
        <pc:sldMkLst>
          <pc:docMk/>
          <pc:sldMk cId="2981082902" sldId="2145706406"/>
        </pc:sldMkLst>
      </pc:sldChg>
      <pc:sldChg chg="del">
        <pc:chgData name="Chadwell, Gabe" userId="c37a5808-f363-4043-acf3-380864bdf44c" providerId="ADAL" clId="{8D41A671-0F9D-45BF-9F5E-B6782FE1F63D}" dt="2024-09-23T17:21:46.586" v="32" actId="2696"/>
        <pc:sldMkLst>
          <pc:docMk/>
          <pc:sldMk cId="1328243950" sldId="2145706407"/>
        </pc:sldMkLst>
      </pc:sldChg>
      <pc:sldChg chg="del">
        <pc:chgData name="Chadwell, Gabe" userId="c37a5808-f363-4043-acf3-380864bdf44c" providerId="ADAL" clId="{8D41A671-0F9D-45BF-9F5E-B6782FE1F63D}" dt="2024-09-23T17:21:46.586" v="32" actId="2696"/>
        <pc:sldMkLst>
          <pc:docMk/>
          <pc:sldMk cId="2458948042" sldId="2145706408"/>
        </pc:sldMkLst>
      </pc:sldChg>
      <pc:sldChg chg="del">
        <pc:chgData name="Chadwell, Gabe" userId="c37a5808-f363-4043-acf3-380864bdf44c" providerId="ADAL" clId="{8D41A671-0F9D-45BF-9F5E-B6782FE1F63D}" dt="2024-09-23T17:21:46.586" v="32" actId="2696"/>
        <pc:sldMkLst>
          <pc:docMk/>
          <pc:sldMk cId="4173292911" sldId="2145706409"/>
        </pc:sldMkLst>
      </pc:sldChg>
      <pc:sldChg chg="del">
        <pc:chgData name="Chadwell, Gabe" userId="c37a5808-f363-4043-acf3-380864bdf44c" providerId="ADAL" clId="{8D41A671-0F9D-45BF-9F5E-B6782FE1F63D}" dt="2024-09-23T17:21:46.586" v="32" actId="2696"/>
        <pc:sldMkLst>
          <pc:docMk/>
          <pc:sldMk cId="3754968242" sldId="2145706410"/>
        </pc:sldMkLst>
      </pc:sldChg>
      <pc:sldChg chg="del">
        <pc:chgData name="Chadwell, Gabe" userId="c37a5808-f363-4043-acf3-380864bdf44c" providerId="ADAL" clId="{8D41A671-0F9D-45BF-9F5E-B6782FE1F63D}" dt="2024-09-23T17:21:46.586" v="32" actId="2696"/>
        <pc:sldMkLst>
          <pc:docMk/>
          <pc:sldMk cId="0" sldId="2145706411"/>
        </pc:sldMkLst>
      </pc:sldChg>
      <pc:sldChg chg="del">
        <pc:chgData name="Chadwell, Gabe" userId="c37a5808-f363-4043-acf3-380864bdf44c" providerId="ADAL" clId="{8D41A671-0F9D-45BF-9F5E-B6782FE1F63D}" dt="2024-09-23T17:21:46.586" v="32" actId="2696"/>
        <pc:sldMkLst>
          <pc:docMk/>
          <pc:sldMk cId="1541524306" sldId="2145706412"/>
        </pc:sldMkLst>
      </pc:sldChg>
      <pc:sldChg chg="modSp mod">
        <pc:chgData name="Chadwell, Gabe" userId="c37a5808-f363-4043-acf3-380864bdf44c" providerId="ADAL" clId="{8D41A671-0F9D-45BF-9F5E-B6782FE1F63D}" dt="2024-09-23T17:19:46.355" v="24" actId="20577"/>
        <pc:sldMkLst>
          <pc:docMk/>
          <pc:sldMk cId="29604142" sldId="2145706413"/>
        </pc:sldMkLst>
        <pc:spChg chg="mod">
          <ac:chgData name="Chadwell, Gabe" userId="c37a5808-f363-4043-acf3-380864bdf44c" providerId="ADAL" clId="{8D41A671-0F9D-45BF-9F5E-B6782FE1F63D}" dt="2024-09-23T17:19:46.355" v="24" actId="20577"/>
          <ac:spMkLst>
            <pc:docMk/>
            <pc:sldMk cId="29604142" sldId="2145706413"/>
            <ac:spMk id="6" creationId="{87033271-542C-40FF-9C1D-B6ADA43D576B}"/>
          </ac:spMkLst>
        </pc:spChg>
      </pc:sldChg>
      <pc:sldChg chg="modSp del mod">
        <pc:chgData name="Chadwell, Gabe" userId="c37a5808-f363-4043-acf3-380864bdf44c" providerId="ADAL" clId="{8D41A671-0F9D-45BF-9F5E-B6782FE1F63D}" dt="2024-09-23T17:19:06.996" v="19" actId="2696"/>
        <pc:sldMkLst>
          <pc:docMk/>
          <pc:sldMk cId="4202834178" sldId="2145706413"/>
        </pc:sldMkLst>
        <pc:spChg chg="mod">
          <ac:chgData name="Chadwell, Gabe" userId="c37a5808-f363-4043-acf3-380864bdf44c" providerId="ADAL" clId="{8D41A671-0F9D-45BF-9F5E-B6782FE1F63D}" dt="2024-09-23T17:19:00.981" v="12" actId="20577"/>
          <ac:spMkLst>
            <pc:docMk/>
            <pc:sldMk cId="4202834178" sldId="2145706413"/>
            <ac:spMk id="6" creationId="{87033271-542C-40FF-9C1D-B6ADA43D576B}"/>
          </ac:spMkLst>
        </pc:spChg>
        <pc:graphicFrameChg chg="mod modGraphic">
          <ac:chgData name="Chadwell, Gabe" userId="c37a5808-f363-4043-acf3-380864bdf44c" providerId="ADAL" clId="{8D41A671-0F9D-45BF-9F5E-B6782FE1F63D}" dt="2024-09-23T17:19:02.739" v="17" actId="207"/>
          <ac:graphicFrameMkLst>
            <pc:docMk/>
            <pc:sldMk cId="4202834178" sldId="2145706413"/>
            <ac:graphicFrameMk id="2" creationId="{1C4AA389-84DB-0746-38A4-69A576067BC3}"/>
          </ac:graphicFrameMkLst>
        </pc:graphicFrameChg>
      </pc:sldChg>
      <pc:sldChg chg="delSp modSp mod">
        <pc:chgData name="Chadwell, Gabe" userId="c37a5808-f363-4043-acf3-380864bdf44c" providerId="ADAL" clId="{8D41A671-0F9D-45BF-9F5E-B6782FE1F63D}" dt="2024-09-24T20:25:56.049" v="48" actId="1076"/>
        <pc:sldMkLst>
          <pc:docMk/>
          <pc:sldMk cId="475373465" sldId="2145706414"/>
        </pc:sldMkLst>
        <pc:spChg chg="del">
          <ac:chgData name="Chadwell, Gabe" userId="c37a5808-f363-4043-acf3-380864bdf44c" providerId="ADAL" clId="{8D41A671-0F9D-45BF-9F5E-B6782FE1F63D}" dt="2024-09-24T20:25:29.006" v="45" actId="478"/>
          <ac:spMkLst>
            <pc:docMk/>
            <pc:sldMk cId="475373465" sldId="2145706414"/>
            <ac:spMk id="2" creationId="{08185F44-862C-EF16-4F1D-7FF91ADD910A}"/>
          </ac:spMkLst>
        </pc:spChg>
        <pc:picChg chg="mod">
          <ac:chgData name="Chadwell, Gabe" userId="c37a5808-f363-4043-acf3-380864bdf44c" providerId="ADAL" clId="{8D41A671-0F9D-45BF-9F5E-B6782FE1F63D}" dt="2024-09-24T20:25:56.049" v="48" actId="1076"/>
          <ac:picMkLst>
            <pc:docMk/>
            <pc:sldMk cId="475373465" sldId="2145706414"/>
            <ac:picMk id="5" creationId="{832AB8AA-3D5F-B43B-0530-B960D8F8D2CC}"/>
          </ac:picMkLst>
        </pc:picChg>
      </pc:sldChg>
      <pc:sldChg chg="modSp mod">
        <pc:chgData name="Chadwell, Gabe" userId="c37a5808-f363-4043-acf3-380864bdf44c" providerId="ADAL" clId="{8D41A671-0F9D-45BF-9F5E-B6782FE1F63D}" dt="2024-09-23T17:21:32.327" v="30" actId="113"/>
        <pc:sldMkLst>
          <pc:docMk/>
          <pc:sldMk cId="3752535103" sldId="2145706415"/>
        </pc:sldMkLst>
        <pc:spChg chg="mod">
          <ac:chgData name="Chadwell, Gabe" userId="c37a5808-f363-4043-acf3-380864bdf44c" providerId="ADAL" clId="{8D41A671-0F9D-45BF-9F5E-B6782FE1F63D}" dt="2024-09-23T17:21:32.327" v="30" actId="113"/>
          <ac:spMkLst>
            <pc:docMk/>
            <pc:sldMk cId="3752535103" sldId="2145706415"/>
            <ac:spMk id="3" creationId="{E571AD28-D564-EC1F-61ED-17DF0606E185}"/>
          </ac:spMkLst>
        </pc:spChg>
      </pc:sldChg>
      <pc:sldChg chg="modSp mod">
        <pc:chgData name="Chadwell, Gabe" userId="c37a5808-f363-4043-acf3-380864bdf44c" providerId="ADAL" clId="{8D41A671-0F9D-45BF-9F5E-B6782FE1F63D}" dt="2024-09-24T20:26:30.707" v="54" actId="403"/>
        <pc:sldMkLst>
          <pc:docMk/>
          <pc:sldMk cId="1132424022" sldId="2145706416"/>
        </pc:sldMkLst>
        <pc:spChg chg="mod">
          <ac:chgData name="Chadwell, Gabe" userId="c37a5808-f363-4043-acf3-380864bdf44c" providerId="ADAL" clId="{8D41A671-0F9D-45BF-9F5E-B6782FE1F63D}" dt="2024-09-24T20:26:30.707" v="54" actId="403"/>
          <ac:spMkLst>
            <pc:docMk/>
            <pc:sldMk cId="1132424022" sldId="2145706416"/>
            <ac:spMk id="2" creationId="{9FACC2C2-F728-29C5-1184-300F17C29B38}"/>
          </ac:spMkLst>
        </pc:spChg>
      </pc:sldChg>
      <pc:sldMasterChg chg="del delSldLayout">
        <pc:chgData name="Chadwell, Gabe" userId="c37a5808-f363-4043-acf3-380864bdf44c" providerId="ADAL" clId="{8D41A671-0F9D-45BF-9F5E-B6782FE1F63D}" dt="2024-09-23T17:21:46.586" v="32" actId="2696"/>
        <pc:sldMasterMkLst>
          <pc:docMk/>
          <pc:sldMasterMk cId="3378244757" sldId="2147483740"/>
        </pc:sldMasterMkLst>
        <pc:sldLayoutChg chg="del">
          <pc:chgData name="Chadwell, Gabe" userId="c37a5808-f363-4043-acf3-380864bdf44c" providerId="ADAL" clId="{8D41A671-0F9D-45BF-9F5E-B6782FE1F63D}" dt="2024-09-23T17:21:46.586" v="32" actId="2696"/>
          <pc:sldLayoutMkLst>
            <pc:docMk/>
            <pc:sldMasterMk cId="3378244757" sldId="2147483740"/>
            <pc:sldLayoutMk cId="4249429271" sldId="2147483741"/>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4108492008" sldId="2147483742"/>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2522763400" sldId="2147483743"/>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31127176" sldId="2147483744"/>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759394625" sldId="2147483745"/>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1277922752" sldId="2147483746"/>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2396589905" sldId="2147483747"/>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409938025" sldId="2147483748"/>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2432288190" sldId="2147483749"/>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1972106254" sldId="2147483750"/>
          </pc:sldLayoutMkLst>
        </pc:sldLayoutChg>
        <pc:sldLayoutChg chg="del">
          <pc:chgData name="Chadwell, Gabe" userId="c37a5808-f363-4043-acf3-380864bdf44c" providerId="ADAL" clId="{8D41A671-0F9D-45BF-9F5E-B6782FE1F63D}" dt="2024-09-23T17:21:46.586" v="32" actId="2696"/>
          <pc:sldLayoutMkLst>
            <pc:docMk/>
            <pc:sldMasterMk cId="3378244757" sldId="2147483740"/>
            <pc:sldLayoutMk cId="3500119319" sldId="214748375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Frequency</c:v>
                </c:pt>
              </c:strCache>
            </c:strRef>
          </c:tx>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8DB-40CA-83A0-B61669C29E2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8DB-40CA-83A0-B61669C29E2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8DB-40CA-83A0-B61669C29E2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8DB-40CA-83A0-B61669C29E29}"/>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8DB-40CA-83A0-B61669C29E29}"/>
              </c:ext>
            </c:extLst>
          </c:dPt>
          <c:dPt>
            <c:idx val="5"/>
            <c:bubble3D val="0"/>
            <c:explosion val="28"/>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A8DB-40CA-83A0-B61669C29E29}"/>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A8DB-40CA-83A0-B61669C29E29}"/>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A8DB-40CA-83A0-B61669C29E29}"/>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1-A8DB-40CA-83A0-B61669C29E29}"/>
              </c:ext>
            </c:extLst>
          </c:dPt>
          <c:dLbls>
            <c:dLbl>
              <c:idx val="0"/>
              <c:spPr>
                <a:noFill/>
                <a:ln>
                  <a:noFill/>
                </a:ln>
                <a:effectLst/>
              </c:spPr>
              <c:txPr>
                <a:bodyPr rot="0" spcFirstLastPara="1" vertOverflow="ellipsis" vert="horz" wrap="square" anchor="ctr" anchorCtr="1"/>
                <a:lstStyle/>
                <a:p>
                  <a:pPr>
                    <a:defRPr sz="1200" b="0"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A8DB-40CA-83A0-B61669C29E29}"/>
                </c:ext>
              </c:extLst>
            </c:dLbl>
            <c:dLbl>
              <c:idx val="1"/>
              <c:spPr>
                <a:noFill/>
                <a:ln>
                  <a:noFill/>
                </a:ln>
                <a:effectLst/>
              </c:spPr>
              <c:txPr>
                <a:bodyPr rot="0" spcFirstLastPara="1" vertOverflow="ellipsis" vert="horz" wrap="square" anchor="ctr" anchorCtr="1"/>
                <a:lstStyle/>
                <a:p>
                  <a:pPr>
                    <a:defRPr sz="1200" b="0"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A8DB-40CA-83A0-B61669C29E29}"/>
                </c:ext>
              </c:extLst>
            </c:dLbl>
            <c:dLbl>
              <c:idx val="2"/>
              <c:spPr>
                <a:noFill/>
                <a:ln>
                  <a:noFill/>
                </a:ln>
                <a:effectLst/>
              </c:spPr>
              <c:txPr>
                <a:bodyPr rot="0" spcFirstLastPara="1" vertOverflow="ellipsis" vert="horz" wrap="square" anchor="ctr" anchorCtr="1"/>
                <a:lstStyle/>
                <a:p>
                  <a:pPr>
                    <a:defRPr sz="1200" b="0"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A8DB-40CA-83A0-B61669C29E29}"/>
                </c:ext>
              </c:extLst>
            </c:dLbl>
            <c:dLbl>
              <c:idx val="3"/>
              <c:layout>
                <c:manualLayout>
                  <c:x val="-8.4547440684062031E-2"/>
                  <c:y val="3.8013094203542493E-2"/>
                </c:manualLayout>
              </c:layout>
              <c:spPr>
                <a:noFill/>
                <a:ln>
                  <a:noFill/>
                </a:ln>
                <a:effectLst/>
              </c:spPr>
              <c:txPr>
                <a:bodyPr rot="0" spcFirstLastPara="1" vertOverflow="ellipsis" vert="horz" wrap="square" anchor="ctr" anchorCtr="1"/>
                <a:lstStyle/>
                <a:p>
                  <a:pPr>
                    <a:defRPr sz="1200" b="0"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8DB-40CA-83A0-B61669C29E29}"/>
                </c:ext>
              </c:extLst>
            </c:dLbl>
            <c:dLbl>
              <c:idx val="4"/>
              <c:layout>
                <c:manualLayout>
                  <c:x val="-6.5524266530148076E-2"/>
                  <c:y val="4.3705215526018776E-2"/>
                </c:manualLayout>
              </c:layout>
              <c:spPr>
                <a:noFill/>
                <a:ln>
                  <a:noFill/>
                </a:ln>
                <a:effectLst/>
              </c:spPr>
              <c:txPr>
                <a:bodyPr rot="0" spcFirstLastPara="1" vertOverflow="ellipsis" vert="horz" wrap="square" anchor="ctr" anchorCtr="1"/>
                <a:lstStyle/>
                <a:p>
                  <a:pPr>
                    <a:defRPr sz="1200" b="0"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8DB-40CA-83A0-B61669C29E29}"/>
                </c:ext>
              </c:extLst>
            </c:dLbl>
            <c:dLbl>
              <c:idx val="5"/>
              <c:layout>
                <c:manualLayout>
                  <c:x val="2.6421075213769338E-2"/>
                  <c:y val="-2.4600966750195349E-2"/>
                </c:manualLayout>
              </c:layout>
              <c:spPr>
                <a:noFill/>
                <a:ln>
                  <a:noFill/>
                </a:ln>
                <a:effectLst/>
              </c:spPr>
              <c:txPr>
                <a:bodyPr rot="0" spcFirstLastPara="1" vertOverflow="ellipsis" vert="horz" wrap="square" anchor="ctr" anchorCtr="1"/>
                <a:lstStyle/>
                <a:p>
                  <a:pPr>
                    <a:defRPr sz="1200" b="1" i="0" u="none" strike="noStrike" kern="1200" spc="0" baseline="0">
                      <a:solidFill>
                        <a:srgbClr val="00B05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049292988670474"/>
                      <c:h val="0.10907453632867858"/>
                    </c:manualLayout>
                  </c15:layout>
                </c:ext>
                <c:ext xmlns:c16="http://schemas.microsoft.com/office/drawing/2014/chart" uri="{C3380CC4-5D6E-409C-BE32-E72D297353CC}">
                  <c16:uniqueId val="{0000000B-A8DB-40CA-83A0-B61669C29E29}"/>
                </c:ext>
              </c:extLst>
            </c:dLbl>
            <c:dLbl>
              <c:idx val="6"/>
              <c:layout>
                <c:manualLayout>
                  <c:x val="1.876973151088604E-2"/>
                  <c:y val="-3.3430952758186053E-3"/>
                </c:manualLayout>
              </c:layout>
              <c:spPr>
                <a:noFill/>
                <a:ln>
                  <a:noFill/>
                </a:ln>
                <a:effectLst/>
              </c:spPr>
              <c:txPr>
                <a:bodyPr rot="0" spcFirstLastPara="1" vertOverflow="ellipsis" vert="horz" wrap="square" anchor="ctr" anchorCtr="1"/>
                <a:lstStyle/>
                <a:p>
                  <a:pPr>
                    <a:defRPr sz="1400" b="0" i="0" u="none" strike="noStrike" kern="1200" spc="0" baseline="0">
                      <a:solidFill>
                        <a:schemeClr val="accent1">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8DB-40CA-83A0-B61669C29E29}"/>
                </c:ext>
              </c:extLst>
            </c:dLbl>
            <c:dLbl>
              <c:idx val="7"/>
              <c:delete val="1"/>
              <c:extLst>
                <c:ext xmlns:c15="http://schemas.microsoft.com/office/drawing/2012/chart" uri="{CE6537A1-D6FC-4f65-9D91-7224C49458BB}"/>
                <c:ext xmlns:c16="http://schemas.microsoft.com/office/drawing/2014/chart" uri="{C3380CC4-5D6E-409C-BE32-E72D297353CC}">
                  <c16:uniqueId val="{0000000F-A8DB-40CA-83A0-B61669C29E29}"/>
                </c:ext>
              </c:extLst>
            </c:dLbl>
            <c:dLbl>
              <c:idx val="8"/>
              <c:layout>
                <c:manualLayout>
                  <c:x val="4.7433108798150381E-2"/>
                  <c:y val="6.0574837802735426E-3"/>
                </c:manualLayout>
              </c:layout>
              <c:spPr>
                <a:noFill/>
                <a:ln>
                  <a:noFill/>
                </a:ln>
                <a:effectLst/>
              </c:spPr>
              <c:txPr>
                <a:bodyPr rot="0" spcFirstLastPara="1" vertOverflow="ellipsis" vert="horz" wrap="square" anchor="ctr" anchorCtr="1"/>
                <a:lstStyle/>
                <a:p>
                  <a:pPr>
                    <a:defRPr sz="1400" b="0" i="0" u="none" strike="noStrike" kern="1200" spc="0" baseline="0">
                      <a:solidFill>
                        <a:schemeClr val="accent3">
                          <a:lumMod val="6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A8DB-40CA-83A0-B61669C29E29}"/>
                </c:ext>
              </c:extLst>
            </c:dLbl>
            <c:spPr>
              <a:noFill/>
              <a:ln>
                <a:noFill/>
              </a:ln>
              <a:effectLst/>
            </c:spPr>
            <c:txPr>
              <a:bodyPr rot="0" spcFirstLastPara="1" vertOverflow="ellipsis" vert="horz" wrap="square" anchor="ctr" anchorCtr="1"/>
              <a:lstStyle/>
              <a:p>
                <a:pPr>
                  <a:defRPr sz="1200" b="0"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Other</c:v>
                </c:pt>
                <c:pt idx="1">
                  <c:v>KRAS</c:v>
                </c:pt>
                <c:pt idx="2">
                  <c:v>EGFR</c:v>
                </c:pt>
                <c:pt idx="3">
                  <c:v>ALK</c:v>
                </c:pt>
                <c:pt idx="4">
                  <c:v>ERBB2</c:v>
                </c:pt>
                <c:pt idx="5">
                  <c:v>MET exon 14</c:v>
                </c:pt>
                <c:pt idx="6">
                  <c:v>ROS1</c:v>
                </c:pt>
                <c:pt idx="7">
                  <c:v>RET</c:v>
                </c:pt>
                <c:pt idx="8">
                  <c:v>TRK</c:v>
                </c:pt>
              </c:strCache>
            </c:strRef>
          </c:cat>
          <c:val>
            <c:numRef>
              <c:f>Sheet1!$B$2:$B$10</c:f>
              <c:numCache>
                <c:formatCode>General</c:formatCode>
                <c:ptCount val="9"/>
                <c:pt idx="0">
                  <c:v>42</c:v>
                </c:pt>
                <c:pt idx="1">
                  <c:v>25</c:v>
                </c:pt>
                <c:pt idx="2">
                  <c:v>15</c:v>
                </c:pt>
                <c:pt idx="3">
                  <c:v>7</c:v>
                </c:pt>
                <c:pt idx="4">
                  <c:v>4</c:v>
                </c:pt>
                <c:pt idx="5">
                  <c:v>3</c:v>
                </c:pt>
                <c:pt idx="6">
                  <c:v>1</c:v>
                </c:pt>
                <c:pt idx="7">
                  <c:v>2</c:v>
                </c:pt>
                <c:pt idx="8">
                  <c:v>1</c:v>
                </c:pt>
              </c:numCache>
            </c:numRef>
          </c:val>
          <c:extLst>
            <c:ext xmlns:c16="http://schemas.microsoft.com/office/drawing/2014/chart" uri="{C3380CC4-5D6E-409C-BE32-E72D297353CC}">
              <c16:uniqueId val="{00000012-A8DB-40CA-83A0-B61669C29E29}"/>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B6576-50A7-4322-990B-C7D675535A27}"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96EA6-5E05-4628-B03F-7C9857F1A519}" type="slidenum">
              <a:rPr lang="en-US" smtClean="0"/>
              <a:t>‹#›</a:t>
            </a:fld>
            <a:endParaRPr lang="en-US"/>
          </a:p>
        </p:txBody>
      </p:sp>
    </p:spTree>
    <p:extLst>
      <p:ext uri="{BB962C8B-B14F-4D97-AF65-F5344CB8AC3E}">
        <p14:creationId xmlns:p14="http://schemas.microsoft.com/office/powerpoint/2010/main" val="3528342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1988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67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47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887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83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63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234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861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74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7779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7296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769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4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533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952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21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142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66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623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240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157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367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545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070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A5FF-7AD4-3783-099F-EE4EE3830D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C09D5-9A71-9E09-E88D-FCD8F3EB1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4D288-3EC1-CD77-CBD8-7DB2676C2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74D950-302F-65D5-6984-69AD1A5FD4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066F93-B2D7-4731-9B44-4DC4058E0F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97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537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7192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6878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A8A349-BF76-48FE-B072-F2BBD60BE84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03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556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5739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8906C-832F-4F5F-8654-B2943DFCA6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29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C32826-4357-451F-99FB-6C9607A54F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179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schema for prescreening and enrolling with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A85E5-776C-46C4-B3F2-D41518C644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881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10/17/2024</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39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10/17/2024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9150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10/17/2024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676036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10/17/2024</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589426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533458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a:t>Slide Subtitle</a:t>
            </a:r>
          </a:p>
        </p:txBody>
      </p:sp>
      <p:sp>
        <p:nvSpPr>
          <p:cNvPr id="15" name="Date Placeholder 11"/>
          <p:cNvSpPr>
            <a:spLocks noGrp="1"/>
          </p:cNvSpPr>
          <p:nvPr>
            <p:ph type="dt" sz="half" idx="14"/>
          </p:nvPr>
        </p:nvSpPr>
        <p:spPr>
          <a:xfrm>
            <a:off x="3133344" y="6436626"/>
            <a:ext cx="1133856" cy="22436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21F580-C0C7-FE4A-BB06-8E6F259722CB}" type="datetime1">
              <a:rPr kumimoji="0" lang="en-US" sz="90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10/17/2024</a:t>
            </a:fld>
            <a:endParaRPr kumimoji="0" lang="en-US" sz="90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605F62"/>
                </a:solidFill>
                <a:effectLst/>
                <a:uLnTx/>
                <a:uFillTx/>
                <a:latin typeface="Calibri"/>
                <a:ea typeface="+mn-ea"/>
                <a:cs typeface="+mn-cs"/>
              </a:rPr>
              <a:t>Presentation or Section Title</a:t>
            </a: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558541-60C9-42A2-8392-FF12533A6B7A}"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897900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ain Aria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a:xfrm>
            <a:off x="171449" y="6582842"/>
            <a:ext cx="671979" cy="130805"/>
          </a:xfrm>
        </p:spPr>
        <p:txBody>
          <a:bodyPr/>
          <a:lstStyle>
            <a:lvl1pPr>
              <a:defRPr sz="638"/>
            </a:lvl1pPr>
          </a:lstStyle>
          <a:p>
            <a:fld id="{12F70CFD-9710-4089-87DC-BB2063401096}" type="datetime1">
              <a:rPr lang="en-US" smtClean="0"/>
              <a:pPr/>
              <a:t>10/17/2024</a:t>
            </a:fld>
            <a:endParaRPr lang="en-US"/>
          </a:p>
        </p:txBody>
      </p:sp>
      <p:sp>
        <p:nvSpPr>
          <p:cNvPr id="8" name="Slide Number Placeholder 7"/>
          <p:cNvSpPr>
            <a:spLocks noGrp="1"/>
          </p:cNvSpPr>
          <p:nvPr>
            <p:ph type="sldNum" sz="quarter" idx="11"/>
          </p:nvPr>
        </p:nvSpPr>
        <p:spPr>
          <a:xfrm>
            <a:off x="11672655" y="6582842"/>
            <a:ext cx="319319" cy="130805"/>
          </a:xfrm>
        </p:spPr>
        <p:txBody>
          <a:bodyPr/>
          <a:lstStyle>
            <a:lvl1pPr>
              <a:defRPr sz="638"/>
            </a:lvl1pPr>
          </a:lstStyle>
          <a:p>
            <a:fld id="{998F2653-C080-0C4A-91D4-B67D3091C686}" type="slidenum">
              <a:rPr lang="en-US" smtClean="0"/>
              <a:pPr/>
              <a:t>‹#›</a:t>
            </a:fld>
            <a:endParaRPr lang="en-US"/>
          </a:p>
        </p:txBody>
      </p:sp>
    </p:spTree>
    <p:extLst>
      <p:ext uri="{BB962C8B-B14F-4D97-AF65-F5344CB8AC3E}">
        <p14:creationId xmlns:p14="http://schemas.microsoft.com/office/powerpoint/2010/main" val="319799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C3B61"/>
                </a:solidFill>
              </a:defRPr>
            </a:lvl1pPr>
          </a:lstStyle>
          <a:p>
            <a:r>
              <a:rPr lang="en-US" dirty="0"/>
              <a:t>Click to edit Master title style</a:t>
            </a:r>
          </a:p>
        </p:txBody>
      </p:sp>
      <p:sp>
        <p:nvSpPr>
          <p:cNvPr id="6" name="Text Placeholder 5"/>
          <p:cNvSpPr>
            <a:spLocks noGrp="1"/>
          </p:cNvSpPr>
          <p:nvPr>
            <p:ph type="body" sz="quarter" idx="12"/>
          </p:nvPr>
        </p:nvSpPr>
        <p:spPr>
          <a:xfrm>
            <a:off x="611721" y="1261872"/>
            <a:ext cx="10970679" cy="4846320"/>
          </a:xfrm>
        </p:spPr>
        <p:txBody>
          <a:bodyPr/>
          <a:lstStyle>
            <a:lvl1pPr marL="0" indent="0">
              <a:spcBef>
                <a:spcPts val="600"/>
              </a:spcBef>
              <a:defRPr>
                <a:solidFill>
                  <a:srgbClr val="1C3B61"/>
                </a:solidFill>
              </a:defRPr>
            </a:lvl1pPr>
            <a:lvl2pPr marL="579250" indent="-118833">
              <a:spcBef>
                <a:spcPts val="600"/>
              </a:spcBef>
              <a:spcAft>
                <a:spcPts val="900"/>
              </a:spcAft>
              <a:buFont typeface="Arial"/>
              <a:buChar char="•"/>
              <a:defRPr sz="1799" baseline="0">
                <a:solidFill>
                  <a:srgbClr val="1C3B61"/>
                </a:solidFill>
              </a:defRPr>
            </a:lvl2pPr>
            <a:lvl3pPr marL="685577" indent="-111090">
              <a:spcBef>
                <a:spcPts val="300"/>
              </a:spcBef>
              <a:buFont typeface="Lucida Grande"/>
              <a:buChar char="-"/>
              <a:defRPr sz="1400">
                <a:solidFill>
                  <a:srgbClr val="1C3B61"/>
                </a:solidFill>
              </a:defRPr>
            </a:lvl3pPr>
          </a:lstStyle>
          <a:p>
            <a:pPr lvl="0"/>
            <a:r>
              <a:rPr lang="en-US" dirty="0"/>
              <a:t>Click to edit Master text styles</a:t>
            </a:r>
          </a:p>
          <a:p>
            <a:pPr lvl="1"/>
            <a:r>
              <a:rPr lang="en-US" dirty="0"/>
              <a:t>Second level</a:t>
            </a:r>
          </a:p>
          <a:p>
            <a:pPr lvl="2"/>
            <a:r>
              <a:rPr lang="en-US" dirty="0"/>
              <a:t>Third level</a:t>
            </a:r>
          </a:p>
        </p:txBody>
      </p:sp>
      <p:sp>
        <p:nvSpPr>
          <p:cNvPr id="4" name="Rectangle 11"/>
          <p:cNvSpPr>
            <a:spLocks noGrp="1" noChangeArrowheads="1"/>
          </p:cNvSpPr>
          <p:nvPr>
            <p:ph type="ftr" sz="quarter" idx="13"/>
          </p:nvPr>
        </p:nvSpPr>
        <p:spPr>
          <a:xfrm>
            <a:off x="7859713" y="6492875"/>
            <a:ext cx="3409950" cy="228600"/>
          </a:xfrm>
          <a:prstGeom prst="rect">
            <a:avLst/>
          </a:prstGeom>
        </p:spPr>
        <p:txBody>
          <a:bodyPr/>
          <a:lstStyle>
            <a:lvl1pPr>
              <a:defRPr/>
            </a:lvl1pPr>
          </a:lstStyle>
          <a:p>
            <a:pPr>
              <a:defRPr/>
            </a:pPr>
            <a:r>
              <a:rPr lang="en-US" altLang="en-US"/>
              <a:t>© Fred Hutchinson Cancer Research Center </a:t>
            </a:r>
          </a:p>
        </p:txBody>
      </p:sp>
      <p:sp>
        <p:nvSpPr>
          <p:cNvPr id="5" name="Rectangle 12"/>
          <p:cNvSpPr>
            <a:spLocks noGrp="1" noChangeArrowheads="1"/>
          </p:cNvSpPr>
          <p:nvPr>
            <p:ph type="sldNum" sz="quarter" idx="14"/>
          </p:nvPr>
        </p:nvSpPr>
        <p:spPr>
          <a:xfrm>
            <a:off x="11201401" y="6492875"/>
            <a:ext cx="500063" cy="228600"/>
          </a:xfrm>
          <a:prstGeom prst="rect">
            <a:avLst/>
          </a:prstGeom>
        </p:spPr>
        <p:txBody>
          <a:bodyPr/>
          <a:lstStyle>
            <a:lvl1pPr>
              <a:defRPr/>
            </a:lvl1pPr>
          </a:lstStyle>
          <a:p>
            <a:pPr>
              <a:defRPr/>
            </a:pPr>
            <a:fld id="{42940256-B450-4DEA-8374-296DDF03F6FC}" type="slidenum">
              <a:rPr lang="en-US" altLang="en-US"/>
              <a:pPr>
                <a:defRPr/>
              </a:pPr>
              <a:t>‹#›</a:t>
            </a:fld>
            <a:endParaRPr lang="en-US" altLang="en-US"/>
          </a:p>
        </p:txBody>
      </p:sp>
    </p:spTree>
    <p:extLst>
      <p:ext uri="{BB962C8B-B14F-4D97-AF65-F5344CB8AC3E}">
        <p14:creationId xmlns:p14="http://schemas.microsoft.com/office/powerpoint/2010/main" val="4198438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271331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292850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952691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10/17/2024</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6788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458240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011215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512717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1357916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5"/>
          <p:cNvSpPr>
            <a:spLocks noGrp="1"/>
          </p:cNvSpPr>
          <p:nvPr>
            <p:ph type="body" sz="quarter" idx="11"/>
          </p:nvPr>
        </p:nvSpPr>
        <p:spPr bwMode="blackWhite">
          <a:xfrm>
            <a:off x="438151" y="1335314"/>
            <a:ext cx="11324357" cy="4855936"/>
          </a:xfrm>
          <a:prstGeom prst="rect">
            <a:avLst/>
          </a:prstGeom>
        </p:spPr>
        <p:txBody>
          <a:bodyPr vert="horz">
            <a:normAutofit/>
          </a:bodyPr>
          <a:lstStyle>
            <a:lvl1pPr marL="623888" indent="-623888">
              <a:lnSpc>
                <a:spcPct val="110000"/>
              </a:lnSpc>
              <a:spcBef>
                <a:spcPts val="0"/>
              </a:spcBef>
              <a:spcAft>
                <a:spcPts val="1200"/>
              </a:spcAft>
              <a:buClrTx/>
              <a:buSzPct val="100000"/>
              <a:buFont typeface="Arial" panose="020B0604020202020204" pitchFamily="34" charset="0"/>
              <a:buChar char="•"/>
              <a:defRPr sz="3600" baseline="0">
                <a:solidFill>
                  <a:schemeClr val="tx1"/>
                </a:solidFill>
                <a:latin typeface="Arial" panose="020B0604020202020204" pitchFamily="34" charset="0"/>
                <a:cs typeface="Arial" panose="020B0604020202020204" pitchFamily="34" charset="0"/>
              </a:defRPr>
            </a:lvl1pPr>
            <a:lvl2pPr marL="1371600" indent="-625475">
              <a:lnSpc>
                <a:spcPct val="110000"/>
              </a:lnSpc>
              <a:spcBef>
                <a:spcPts val="0"/>
              </a:spcBef>
              <a:spcAft>
                <a:spcPts val="1200"/>
              </a:spcAft>
              <a:buClrTx/>
              <a:buFont typeface="Calibri" panose="020F0502020204030204" pitchFamily="34" charset="0"/>
              <a:buChar char="–"/>
              <a:defRPr sz="3600" baseline="0">
                <a:solidFill>
                  <a:schemeClr val="tx1"/>
                </a:solidFill>
                <a:latin typeface="Arial" panose="020B0604020202020204" pitchFamily="34" charset="0"/>
                <a:cs typeface="Arial" panose="020B0604020202020204" pitchFamily="34" charset="0"/>
              </a:defRPr>
            </a:lvl2pPr>
            <a:lvl3pPr marL="2120900" indent="-630238">
              <a:lnSpc>
                <a:spcPct val="110000"/>
              </a:lnSpc>
              <a:spcBef>
                <a:spcPts val="0"/>
              </a:spcBef>
              <a:spcAft>
                <a:spcPts val="1200"/>
              </a:spcAft>
              <a:buClrTx/>
              <a:buFont typeface="Arial" panose="020B0604020202020204" pitchFamily="34" charset="0"/>
              <a:buChar char="•"/>
              <a:tabLst/>
              <a:defRPr sz="3600" baseline="0">
                <a:solidFill>
                  <a:schemeClr val="tx1"/>
                </a:solidFill>
                <a:latin typeface="Arial" panose="020B0604020202020204" pitchFamily="34" charset="0"/>
                <a:cs typeface="Arial" panose="020B0604020202020204" pitchFamily="34" charset="0"/>
              </a:defRPr>
            </a:lvl3pPr>
            <a:lvl4pPr>
              <a:defRPr sz="3200" baseline="0">
                <a:solidFill>
                  <a:schemeClr val="tx1">
                    <a:lumMod val="65000"/>
                    <a:lumOff val="35000"/>
                  </a:schemeClr>
                </a:solidFill>
                <a:latin typeface="Arial" panose="020B0604020202020204" pitchFamily="34" charset="0"/>
                <a:cs typeface="Arial" panose="020B0604020202020204" pitchFamily="34" charset="0"/>
              </a:defRPr>
            </a:lvl4pPr>
            <a:lvl5pPr>
              <a:defRPr sz="3200" baseline="0">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1024360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10/17/2024</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FBB3DD25-99A9-34D0-1D15-168974CF3B2E}"/>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004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10/17/2024</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2178928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10/17/2024</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488977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10/17/2024</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58448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10/17/2024</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65163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10/17/2024</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89410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668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41974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548615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10/17/2024</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4336126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886209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66805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10/17/2024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93540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10/17/2024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extLst>
      <p:ext uri="{BB962C8B-B14F-4D97-AF65-F5344CB8AC3E}">
        <p14:creationId xmlns:p14="http://schemas.microsoft.com/office/powerpoint/2010/main" val="2289517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10/17/2024</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2240295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6357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10/17/2024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6372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359796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868410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744232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6705139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12018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248406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2270869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0" name="Picture 9">
            <a:extLst>
              <a:ext uri="{FF2B5EF4-FFF2-40B4-BE49-F238E27FC236}">
                <a16:creationId xmlns:a16="http://schemas.microsoft.com/office/drawing/2014/main" id="{D6D44938-9B1A-4A09-8B5B-C95804F46303}"/>
              </a:ext>
            </a:extLst>
          </p:cNvPr>
          <p:cNvPicPr>
            <a:picLocks noChangeAspect="1"/>
          </p:cNvPicPr>
          <p:nvPr userDrawn="1"/>
        </p:nvPicPr>
        <p:blipFill rotWithShape="1">
          <a:blip r:embed="rId2"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3306076" y="6358786"/>
            <a:ext cx="5142617" cy="525291"/>
          </a:xfrm>
          <a:prstGeom prst="rect">
            <a:avLst/>
          </a:prstGeom>
        </p:spPr>
      </p:pic>
    </p:spTree>
    <p:extLst>
      <p:ext uri="{BB962C8B-B14F-4D97-AF65-F5344CB8AC3E}">
        <p14:creationId xmlns:p14="http://schemas.microsoft.com/office/powerpoint/2010/main" val="3549452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spTree>
    <p:extLst>
      <p:ext uri="{BB962C8B-B14F-4D97-AF65-F5344CB8AC3E}">
        <p14:creationId xmlns:p14="http://schemas.microsoft.com/office/powerpoint/2010/main" val="2321235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63953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10/17/2024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983889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740813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730736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93255" y="6420793"/>
            <a:ext cx="2866449" cy="417213"/>
          </a:xfrm>
          <a:prstGeom prst="rect">
            <a:avLst/>
          </a:prstGeom>
        </p:spPr>
      </p:pic>
    </p:spTree>
    <p:extLst>
      <p:ext uri="{BB962C8B-B14F-4D97-AF65-F5344CB8AC3E}">
        <p14:creationId xmlns:p14="http://schemas.microsoft.com/office/powerpoint/2010/main" val="2410206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01549" y="6456990"/>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6238441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5963"/>
          </a:xfrm>
        </p:spPr>
        <p:txBody>
          <a:bodyPr lIns="274320"/>
          <a:lstStyle>
            <a:lvl1pPr algn="l">
              <a:defRPr sz="2800"/>
            </a:lvl1pPr>
          </a:lstStyle>
          <a:p>
            <a:r>
              <a:rPr lang="en-US" dirty="0"/>
              <a:t>Click to edit Master title style</a:t>
            </a:r>
          </a:p>
        </p:txBody>
      </p:sp>
    </p:spTree>
    <p:extLst>
      <p:ext uri="{BB962C8B-B14F-4D97-AF65-F5344CB8AC3E}">
        <p14:creationId xmlns:p14="http://schemas.microsoft.com/office/powerpoint/2010/main" val="26198399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DC79E-7A58-4AC3-A341-251196979B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1B7ACB-477D-4198-BAE6-64CB84F11A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C53886-679D-4B7E-BC92-76DB84F9A46F}"/>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9B768032-5625-4A6D-B8FC-0D21BBCD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21FBB-A99E-4E8C-9D0D-D43645DCCCA6}"/>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19367011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4ADFA-91B1-4F47-B711-496A0E97D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244ABB-6162-4CDC-B7C3-EACD5F2534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14E6E5-4C5E-4830-9B45-B763994997DE}"/>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9A6B2B68-73CA-4B62-AF1B-555ECADFA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0FEB3-116A-4F22-9866-8011D0F8340A}"/>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7858280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E1409-B294-490B-B6BB-CD23AD7F28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BF3BAF-0531-4606-87CD-AF2827FB82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18B5B6-189A-41AA-90D7-15158054838F}"/>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9F8D9194-6053-4752-9CAE-B1364CA65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9C5F95-426B-4B9A-AE7E-33700D3E5DC7}"/>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3783186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BD9C-BC71-4FEE-859C-6BB56E63ED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BCE6D6-5CCE-4430-A4EB-6C2F998256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08A8EB-7123-4875-92CF-A423AEB8C7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56EFDA-ED4E-42AB-8336-3BC06FA1D188}"/>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6" name="Footer Placeholder 5">
            <a:extLst>
              <a:ext uri="{FF2B5EF4-FFF2-40B4-BE49-F238E27FC236}">
                <a16:creationId xmlns:a16="http://schemas.microsoft.com/office/drawing/2014/main" id="{9601D44F-92D4-4FAB-A449-B1AD3FC44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B13C4-7A48-40F3-8471-40C3B279612A}"/>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25802399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057A0-17EB-4881-9738-1A98822DE8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4811EC-C574-4EF6-BB27-A05B7F15B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1478C2-3452-4F1C-BB26-FBE42BE010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5789AF-9F8D-4695-9451-3DDFB7BC4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831AA4-FCCA-4B22-9449-565432AD46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E140C3-46BE-4A62-B32D-C90E08F4946B}"/>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8" name="Footer Placeholder 7">
            <a:extLst>
              <a:ext uri="{FF2B5EF4-FFF2-40B4-BE49-F238E27FC236}">
                <a16:creationId xmlns:a16="http://schemas.microsoft.com/office/drawing/2014/main" id="{D3316C41-8DB0-4ECB-AEAF-866C22F35D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5DA840-92A0-49C7-B7D1-AFEE18545013}"/>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407265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10/17/2024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0481144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84F54-61CE-4840-ADFC-F7E18753CE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F1492D-8F48-42A8-9299-83E7A42D47E2}"/>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4" name="Footer Placeholder 3">
            <a:extLst>
              <a:ext uri="{FF2B5EF4-FFF2-40B4-BE49-F238E27FC236}">
                <a16:creationId xmlns:a16="http://schemas.microsoft.com/office/drawing/2014/main" id="{6A0ADB22-0D0B-4B67-8973-19196F7BEE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90B12-5A99-4307-9BA0-E3C48CB70596}"/>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19656043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16BFC-D815-4A4E-87DB-3C0E33A75F5C}"/>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3" name="Footer Placeholder 2">
            <a:extLst>
              <a:ext uri="{FF2B5EF4-FFF2-40B4-BE49-F238E27FC236}">
                <a16:creationId xmlns:a16="http://schemas.microsoft.com/office/drawing/2014/main" id="{35713B17-2C24-4D3D-AF00-5DBD6819C8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92D731-76C5-4AEE-A880-BD40779E82E8}"/>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26375385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2F1C8-5C8B-4DB3-ADC2-B6D83900B1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536624-43AA-4D63-A0BE-A568397F44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17B6B9-45C6-41CC-AD36-54812899C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F658A0-9B03-42D5-9130-14DDA97D6BBF}"/>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6" name="Footer Placeholder 5">
            <a:extLst>
              <a:ext uri="{FF2B5EF4-FFF2-40B4-BE49-F238E27FC236}">
                <a16:creationId xmlns:a16="http://schemas.microsoft.com/office/drawing/2014/main" id="{ECE08D6A-49FD-408A-861F-A7FD43A5F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7B1E5-88EC-46BC-BD83-7AE3DFB0C2C1}"/>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6075373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7877-CC67-41FE-84C6-41AD874A9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B51DCE-0F8A-432C-B835-DC26B5E80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B73B0E-E02E-4717-BB74-CDAEE35475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E17FD1-F7B4-4523-A8E9-52118115D828}"/>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6" name="Footer Placeholder 5">
            <a:extLst>
              <a:ext uri="{FF2B5EF4-FFF2-40B4-BE49-F238E27FC236}">
                <a16:creationId xmlns:a16="http://schemas.microsoft.com/office/drawing/2014/main" id="{53442856-1832-44CA-9FBE-CF9C46B42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F1A433-76E9-4015-B303-9ABC64DBA012}"/>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770611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454D-8B9F-4D8C-9827-EAAA54472F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3F35A9-7831-4E98-A550-297D6EE709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B51F3-BEA1-4E7C-83FA-0910D4015D29}"/>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129928E4-96CF-4AA3-8A05-05B5D3766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D8798-DC32-45B6-B254-F88BE1D8B9C6}"/>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40879561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2E852-2452-40A3-8BC8-5FD6528EF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946F65-57DD-401D-8B03-33EE8417BC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31842-F8E4-4941-9876-756AE6001892}"/>
              </a:ext>
            </a:extLst>
          </p:cNvPr>
          <p:cNvSpPr>
            <a:spLocks noGrp="1"/>
          </p:cNvSpPr>
          <p:nvPr>
            <p:ph type="dt" sz="half" idx="10"/>
          </p:nvPr>
        </p:nvSpPr>
        <p:spPr/>
        <p:txBody>
          <a:body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AD360DE6-70C0-4A09-900F-BE2FF761F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15D567-34D5-40FC-9B57-5F5C91E4E5C5}"/>
              </a:ext>
            </a:extLst>
          </p:cNvPr>
          <p:cNvSpPr>
            <a:spLocks noGrp="1"/>
          </p:cNvSpPr>
          <p:nvPr>
            <p:ph type="sldNum" sz="quarter" idx="12"/>
          </p:nvPr>
        </p:nvSpPr>
        <p:spPr/>
        <p:txBody>
          <a:bodyPr/>
          <a:lstStyle/>
          <a:p>
            <a:fld id="{AB11AABE-5C69-4DEF-86AC-0178B6E32611}" type="slidenum">
              <a:rPr lang="en-US" smtClean="0"/>
              <a:t>‹#›</a:t>
            </a:fld>
            <a:endParaRPr lang="en-US"/>
          </a:p>
        </p:txBody>
      </p:sp>
    </p:spTree>
    <p:extLst>
      <p:ext uri="{BB962C8B-B14F-4D97-AF65-F5344CB8AC3E}">
        <p14:creationId xmlns:p14="http://schemas.microsoft.com/office/powerpoint/2010/main" val="92885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10/17/2024</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335347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6015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10/17/2024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149527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jp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6.jpeg"/><Relationship Id="rId4" Type="http://schemas.openxmlformats.org/officeDocument/2006/relationships/slideLayout" Target="../slideLayouts/slideLayout50.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8">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1000626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0">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40286691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4" r:id="rId6"/>
    <p:sldLayoutId id="2147483685" r:id="rId7"/>
    <p:sldLayoutId id="2147483761" r:id="rId8"/>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4">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B9C73E46-9E85-20FA-13E4-4A2F0B5C423A}"/>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14284"/>
      </p:ext>
    </p:extLst>
  </p:cSld>
  <p:clrMap bg1="lt1" tx1="dk1" bg2="lt2" tx2="dk2" accent1="accent1" accent2="accent2" accent3="accent3" accent4="accent4" accent5="accent5" accent6="accent6" hlink="hlink" folHlink="folHlink"/>
  <p:sldLayoutIdLst>
    <p:sldLayoutId id="2147483689" r:id="rId1"/>
    <p:sldLayoutId id="2147483690" r:id="rId2"/>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10/17/2024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
        <p:nvSpPr>
          <p:cNvPr id="8" name="TextBox 7">
            <a:extLst>
              <a:ext uri="{FF2B5EF4-FFF2-40B4-BE49-F238E27FC236}">
                <a16:creationId xmlns:a16="http://schemas.microsoft.com/office/drawing/2014/main" id="{1EA41DA8-E0AC-2542-E625-041B6913D952}"/>
              </a:ext>
            </a:extLst>
          </p:cNvPr>
          <p:cNvSpPr txBox="1"/>
          <p:nvPr userDrawn="1"/>
        </p:nvSpPr>
        <p:spPr>
          <a:xfrm>
            <a:off x="9591514" y="136295"/>
            <a:ext cx="1564166" cy="257250"/>
          </a:xfrm>
          <a:prstGeom prst="rect">
            <a:avLst/>
          </a:prstGeom>
          <a:noFill/>
        </p:spPr>
        <p:txBody>
          <a:bodyPr wrap="square">
            <a:spAutoFit/>
          </a:bodyPr>
          <a:lstStyle/>
          <a:p>
            <a:pPr marL="0" marR="0">
              <a:lnSpc>
                <a:spcPts val="1100"/>
              </a:lnSpc>
              <a:spcBef>
                <a:spcPts val="0"/>
              </a:spcBef>
              <a:spcAft>
                <a:spcPts val="0"/>
              </a:spcAft>
            </a:pPr>
            <a:r>
              <a:rPr lang="en-US" sz="1800" dirty="0">
                <a:solidFill>
                  <a:srgbClr val="BFBFBF"/>
                </a:solidFill>
                <a:effectLst/>
                <a:latin typeface="Calibri" panose="020F0502020204030204" pitchFamily="34" charset="0"/>
                <a:ea typeface="Times New Roman" panose="02020603050405020304" pitchFamily="18" charset="0"/>
                <a:cs typeface="Times New Roman" panose="02020603050405020304" pitchFamily="18" charset="0"/>
              </a:rPr>
              <a:t>CONFIDENTIAL</a:t>
            </a:r>
            <a:endParaRPr lang="en-US" sz="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8710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9">
            <a:clrChange>
              <a:clrFrom>
                <a:srgbClr val="FEFEFE"/>
              </a:clrFrom>
              <a:clrTo>
                <a:srgbClr val="FEFEFE">
                  <a:alpha val="0"/>
                </a:srgbClr>
              </a:clrTo>
            </a:clrChange>
          </a:blip>
          <a:srcRect t="34113" b="21447"/>
          <a:stretch/>
        </p:blipFill>
        <p:spPr>
          <a:xfrm>
            <a:off x="3306076" y="6358786"/>
            <a:ext cx="5142617" cy="525291"/>
          </a:xfrm>
          <a:prstGeom prst="rect">
            <a:avLst/>
          </a:prstGeom>
        </p:spPr>
      </p:pic>
    </p:spTree>
    <p:extLst>
      <p:ext uri="{BB962C8B-B14F-4D97-AF65-F5344CB8AC3E}">
        <p14:creationId xmlns:p14="http://schemas.microsoft.com/office/powerpoint/2010/main" val="146291005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8" r:id="rId6"/>
    <p:sldLayoutId id="2147483739" r:id="rId7"/>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6" name="Picture 15">
            <a:extLst>
              <a:ext uri="{FF2B5EF4-FFF2-40B4-BE49-F238E27FC236}">
                <a16:creationId xmlns:a16="http://schemas.microsoft.com/office/drawing/2014/main" id="{A2C62A2C-2A80-4298-9018-6E3D6B9952DC}"/>
              </a:ext>
            </a:extLst>
          </p:cNvPr>
          <p:cNvPicPr>
            <a:picLocks noChangeAspect="1"/>
          </p:cNvPicPr>
          <p:nvPr userDrawn="1"/>
        </p:nvPicPr>
        <p:blipFill rotWithShape="1">
          <a:blip r:embed="rId10"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a:xfrm>
            <a:off x="3306076" y="6358786"/>
            <a:ext cx="5142617" cy="525291"/>
          </a:xfrm>
          <a:prstGeom prst="rect">
            <a:avLst/>
          </a:prstGeom>
        </p:spPr>
      </p:pic>
    </p:spTree>
    <p:extLst>
      <p:ext uri="{BB962C8B-B14F-4D97-AF65-F5344CB8AC3E}">
        <p14:creationId xmlns:p14="http://schemas.microsoft.com/office/powerpoint/2010/main" val="35286407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14A9DC-A3F1-4F90-B349-A7A36CE126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89C873-1994-45C6-AD86-414FC22B9A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339CF-2EC6-4836-87CA-15EC6B3DF7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DC5DF-ECE4-4FCC-A970-902DA21584EB}" type="datetimeFigureOut">
              <a:rPr lang="en-US" smtClean="0"/>
              <a:t>10/17/2024</a:t>
            </a:fld>
            <a:endParaRPr lang="en-US"/>
          </a:p>
        </p:txBody>
      </p:sp>
      <p:sp>
        <p:nvSpPr>
          <p:cNvPr id="5" name="Footer Placeholder 4">
            <a:extLst>
              <a:ext uri="{FF2B5EF4-FFF2-40B4-BE49-F238E27FC236}">
                <a16:creationId xmlns:a16="http://schemas.microsoft.com/office/drawing/2014/main" id="{041B1A62-A0B0-4BC5-A503-83853E56D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00519BF-99A8-4201-BB29-22ADF91169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11AABE-5C69-4DEF-86AC-0178B6E32611}" type="slidenum">
              <a:rPr lang="en-US" smtClean="0"/>
              <a:t>‹#›</a:t>
            </a:fld>
            <a:endParaRPr lang="en-US"/>
          </a:p>
        </p:txBody>
      </p:sp>
    </p:spTree>
    <p:extLst>
      <p:ext uri="{BB962C8B-B14F-4D97-AF65-F5344CB8AC3E}">
        <p14:creationId xmlns:p14="http://schemas.microsoft.com/office/powerpoint/2010/main" val="59094814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1.xml"/></Relationships>
</file>

<file path=ppt/slides/_rels/slide10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8" Type="http://schemas.openxmlformats.org/officeDocument/2006/relationships/hyperlink" Target="mailto:LUNGMAP@swog.org" TargetMode="External"/><Relationship Id="rId13" Type="http://schemas.openxmlformats.org/officeDocument/2006/relationships/hyperlink" Target="mailto:lungmapAEC@swog.org" TargetMode="External"/><Relationship Id="rId3" Type="http://schemas.openxmlformats.org/officeDocument/2006/relationships/hyperlink" Target="mailto:LUNGMAPSCC@crab.org" TargetMode="External"/><Relationship Id="rId7" Type="http://schemas.openxmlformats.org/officeDocument/2006/relationships/hyperlink" Target="mailto:Funding@swog.org" TargetMode="External"/><Relationship Id="rId12" Type="http://schemas.openxmlformats.org/officeDocument/2006/relationships/hyperlink" Target="mailto:S1900KMedicalQuery@swog.org"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hyperlink" Target="mailto:S1900JMedicalQuery@swog.org" TargetMode="External"/><Relationship Id="rId5" Type="http://schemas.openxmlformats.org/officeDocument/2006/relationships/hyperlink" Target="mailto:gchadwell@swog.org" TargetMode="External"/><Relationship Id="rId10" Type="http://schemas.openxmlformats.org/officeDocument/2006/relationships/hyperlink" Target="mailto:S1900GMedicalQuery@swog.org" TargetMode="External"/><Relationship Id="rId4" Type="http://schemas.openxmlformats.org/officeDocument/2006/relationships/hyperlink" Target="mailto:jbeeler@swog.org" TargetMode="External"/><Relationship Id="rId9" Type="http://schemas.openxmlformats.org/officeDocument/2006/relationships/hyperlink" Target="mailto:S1900EMedicalQuery@swog.org" TargetMode="External"/><Relationship Id="rId14" Type="http://schemas.openxmlformats.org/officeDocument/2006/relationships/image" Target="../media/image1.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mailto:LUNGMAPNGS@swog.org" TargetMode="External"/><Relationship Id="rId2" Type="http://schemas.openxmlformats.org/officeDocument/2006/relationships/hyperlink" Target="http://www.swog.org/lung-map-resources"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image" Target="../media/image30.emf"/><Relationship Id="rId1" Type="http://schemas.openxmlformats.org/officeDocument/2006/relationships/slideLayout" Target="../slideLayouts/slideLayout48.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jpeg"/><Relationship Id="rId4" Type="http://schemas.openxmlformats.org/officeDocument/2006/relationships/image" Target="../media/image32.emf"/><Relationship Id="rId9" Type="http://schemas.openxmlformats.org/officeDocument/2006/relationships/image" Target="../media/image3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900EMedicalQuery@swog.org" TargetMode="External"/><Relationship Id="rId1" Type="http://schemas.openxmlformats.org/officeDocument/2006/relationships/slideLayout" Target="../slideLayouts/slideLayout3.xml"/><Relationship Id="rId4" Type="http://schemas.openxmlformats.org/officeDocument/2006/relationships/hyperlink" Target="mailto:jbeeler@swog.or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mailto:Sarah.Goldberg@yale.edu" TargetMode="External"/><Relationship Id="rId7" Type="http://schemas.openxmlformats.org/officeDocument/2006/relationships/hyperlink" Target="mailto:jbeeler@swog.org"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mailto:LUNGMAPquestion@crab.org" TargetMode="External"/><Relationship Id="rId5" Type="http://schemas.openxmlformats.org/officeDocument/2006/relationships/hyperlink" Target="mailto:S1900EMedicalQuery@swog.org" TargetMode="External"/><Relationship Id="rId4" Type="http://schemas.openxmlformats.org/officeDocument/2006/relationships/hyperlink" Target="mailto:ross.camidge@cuanschutz.edu"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6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mailto:xle1@mdanderson.org" TargetMode="External"/><Relationship Id="rId2" Type="http://schemas.openxmlformats.org/officeDocument/2006/relationships/hyperlink" Target="mailto:paikp@mskcc.org" TargetMode="External"/><Relationship Id="rId1" Type="http://schemas.openxmlformats.org/officeDocument/2006/relationships/slideLayout" Target="../slideLayouts/slideLayout3.xml"/><Relationship Id="rId6" Type="http://schemas.openxmlformats.org/officeDocument/2006/relationships/hyperlink" Target="mailto:jbeeler@swog.org" TargetMode="External"/><Relationship Id="rId5" Type="http://schemas.openxmlformats.org/officeDocument/2006/relationships/hyperlink" Target="mailto:LUNGMAPquestion@crab.org" TargetMode="External"/><Relationship Id="rId4" Type="http://schemas.openxmlformats.org/officeDocument/2006/relationships/hyperlink" Target="mailto:S1900EMedicalQuery@swog.org"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mailto:sgadgee1@hfhs.org"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mailto:jbeeler@swog.org" TargetMode="External"/><Relationship Id="rId5" Type="http://schemas.openxmlformats.org/officeDocument/2006/relationships/hyperlink" Target="mailto:LUNGMAPquestion@crab.org" TargetMode="External"/><Relationship Id="rId4" Type="http://schemas.openxmlformats.org/officeDocument/2006/relationships/hyperlink" Target="mailto:S1900JMedicalQuery@swog.org"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0"/>
            <a:ext cx="11516120" cy="6134100"/>
          </a:xfrm>
          <a:prstGeom prst="rect">
            <a:avLst/>
          </a:prstGeom>
          <a:effectLst>
            <a:softEdge rad="12700"/>
          </a:effectLst>
        </p:spPr>
      </p:pic>
      <p:sp>
        <p:nvSpPr>
          <p:cNvPr id="3" name="Subtitle 2"/>
          <p:cNvSpPr>
            <a:spLocks noGrp="1"/>
          </p:cNvSpPr>
          <p:nvPr>
            <p:ph type="subTitle" idx="1"/>
          </p:nvPr>
        </p:nvSpPr>
        <p:spPr>
          <a:xfrm>
            <a:off x="864451" y="2981047"/>
            <a:ext cx="10058400" cy="1701971"/>
          </a:xfrm>
        </p:spPr>
        <p:txBody>
          <a:bodyPr>
            <a:normAutofit/>
          </a:bodyPr>
          <a:lstStyle/>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SWOG Fall meeting</a:t>
            </a:r>
          </a:p>
          <a:p>
            <a:pPr algn="ctr">
              <a:spcBef>
                <a:spcPts val="0"/>
              </a:spcBef>
            </a:pPr>
            <a:r>
              <a:rPr lang="en-US" b="1" kern="0" dirty="0">
                <a:solidFill>
                  <a:schemeClr val="tx1">
                    <a:lumMod val="85000"/>
                    <a:lumOff val="15000"/>
                  </a:schemeClr>
                </a:solidFill>
                <a:latin typeface="+mn-lt"/>
                <a:ea typeface="Verdana" panose="020B0604030504040204" pitchFamily="34" charset="0"/>
                <a:cs typeface="Verdana" panose="020B0604030504040204" pitchFamily="34" charset="0"/>
              </a:rPr>
              <a:t>October 18, 2024</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156" y="5084203"/>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7939" y="5084203"/>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7535" y="5084203"/>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269149" y="1779817"/>
            <a:ext cx="9653702" cy="11233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7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a:ea typeface="+mn-ea"/>
                <a:cs typeface="+mn-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4246153" y="5084203"/>
            <a:ext cx="1066317" cy="862979"/>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22401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 company name&#10;&#10;Description automatically generated">
            <a:extLst>
              <a:ext uri="{FF2B5EF4-FFF2-40B4-BE49-F238E27FC236}">
                <a16:creationId xmlns:a16="http://schemas.microsoft.com/office/drawing/2014/main" id="{C245DF76-325A-DCDF-70A1-319E3F486231}"/>
              </a:ext>
            </a:extLst>
          </p:cNvPr>
          <p:cNvPicPr>
            <a:picLocks noChangeAspect="1"/>
          </p:cNvPicPr>
          <p:nvPr/>
        </p:nvPicPr>
        <p:blipFill>
          <a:blip r:embed="rId10"/>
          <a:stretch>
            <a:fillRect/>
          </a:stretch>
        </p:blipFill>
        <p:spPr>
          <a:xfrm>
            <a:off x="6769835" y="224016"/>
            <a:ext cx="1381024" cy="889852"/>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82BD9A41-6D3D-9729-28EC-4CE5159D71B3}"/>
              </a:ext>
            </a:extLst>
          </p:cNvPr>
          <p:cNvPicPr>
            <a:picLocks noChangeAspect="1"/>
          </p:cNvPicPr>
          <p:nvPr/>
        </p:nvPicPr>
        <p:blipFill>
          <a:blip r:embed="rId11"/>
          <a:stretch>
            <a:fillRect/>
          </a:stretch>
        </p:blipFill>
        <p:spPr>
          <a:xfrm>
            <a:off x="3972317" y="224016"/>
            <a:ext cx="1764667" cy="717977"/>
          </a:xfrm>
          <a:prstGeom prst="rect">
            <a:avLst/>
          </a:prstGeom>
        </p:spPr>
      </p:pic>
      <p:pic>
        <p:nvPicPr>
          <p:cNvPr id="6" name="Picture 5" descr="Logo&#10;&#10;Description automatically generated">
            <a:extLst>
              <a:ext uri="{FF2B5EF4-FFF2-40B4-BE49-F238E27FC236}">
                <a16:creationId xmlns:a16="http://schemas.microsoft.com/office/drawing/2014/main" id="{77EB2DF2-E550-7557-2171-B79C3B532DAF}"/>
              </a:ext>
            </a:extLst>
          </p:cNvPr>
          <p:cNvPicPr>
            <a:picLocks noChangeAspect="1"/>
          </p:cNvPicPr>
          <p:nvPr/>
        </p:nvPicPr>
        <p:blipFill>
          <a:blip r:embed="rId12"/>
          <a:stretch>
            <a:fillRect/>
          </a:stretch>
        </p:blipFill>
        <p:spPr>
          <a:xfrm>
            <a:off x="9183709" y="224016"/>
            <a:ext cx="1845485" cy="398625"/>
          </a:xfrm>
          <a:prstGeom prst="rect">
            <a:avLst/>
          </a:prstGeom>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Manuscript &amp; Accrual Updates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1100051" y="4455620"/>
            <a:ext cx="10058400" cy="1234965"/>
          </a:xfrm>
        </p:spPr>
        <p:txBody>
          <a:bodyPr>
            <a:normAutofit fontScale="92500" lnSpcReduction="10000"/>
          </a:bodyPr>
          <a:lstStyle/>
          <a:p>
            <a:r>
              <a:rPr lang="en-US" sz="2600" dirty="0">
                <a:latin typeface="Calibri Light" panose="020F0302020204030204" pitchFamily="34" charset="0"/>
                <a:ea typeface="Calibri Light" panose="020F0302020204030204" pitchFamily="34" charset="0"/>
                <a:cs typeface="Calibri Light" panose="020F0302020204030204" pitchFamily="34" charset="0"/>
              </a:rPr>
              <a:t>Mary W. Redman, PhD</a:t>
            </a:r>
          </a:p>
          <a:p>
            <a:r>
              <a:rPr lang="en-US" sz="2100" dirty="0">
                <a:latin typeface="Calibri Light" panose="020F0302020204030204" pitchFamily="34" charset="0"/>
                <a:ea typeface="Calibri Light" panose="020F0302020204030204" pitchFamily="34" charset="0"/>
                <a:cs typeface="Calibri Light" panose="020F0302020204030204" pitchFamily="34" charset="0"/>
              </a:rPr>
              <a:t>Statistical Chair, Lung-MAP </a:t>
            </a:r>
          </a:p>
          <a:p>
            <a:r>
              <a:rPr lang="en-US" sz="2100" dirty="0">
                <a:latin typeface="Calibri Light" panose="020F0302020204030204" pitchFamily="34" charset="0"/>
                <a:ea typeface="Calibri Light" panose="020F0302020204030204" pitchFamily="34" charset="0"/>
                <a:cs typeface="Calibri Light" panose="020F0302020204030204" pitchFamily="34" charset="0"/>
              </a:rPr>
              <a:t>Fred Hutchinson Cancer Center </a:t>
            </a:r>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10</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2311104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4FF9-CA07-C325-D90C-C889BFF34E0C}"/>
              </a:ext>
            </a:extLst>
          </p:cNvPr>
          <p:cNvSpPr>
            <a:spLocks noGrp="1"/>
          </p:cNvSpPr>
          <p:nvPr>
            <p:ph type="title"/>
          </p:nvPr>
        </p:nvSpPr>
        <p:spPr/>
        <p:txBody>
          <a:bodyPr/>
          <a:lstStyle/>
          <a:p>
            <a:r>
              <a:rPr lang="en-US" dirty="0"/>
              <a:t>COMET (</a:t>
            </a:r>
            <a:r>
              <a:rPr lang="en-US" dirty="0" err="1"/>
              <a:t>Lunaphore</a:t>
            </a:r>
            <a:r>
              <a:rPr lang="en-US" dirty="0"/>
              <a:t>)</a:t>
            </a:r>
          </a:p>
        </p:txBody>
      </p:sp>
      <p:sp>
        <p:nvSpPr>
          <p:cNvPr id="4" name="Slide Number Placeholder 3">
            <a:extLst>
              <a:ext uri="{FF2B5EF4-FFF2-40B4-BE49-F238E27FC236}">
                <a16:creationId xmlns:a16="http://schemas.microsoft.com/office/drawing/2014/main" id="{FD74EF8C-9D90-216B-A15C-B8088067C0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5F53D45E-3D22-DE0F-ECF4-388B96FD7F49}"/>
              </a:ext>
            </a:extLst>
          </p:cNvPr>
          <p:cNvPicPr>
            <a:picLocks noChangeAspect="1"/>
          </p:cNvPicPr>
          <p:nvPr/>
        </p:nvPicPr>
        <p:blipFill>
          <a:blip r:embed="rId2"/>
          <a:stretch>
            <a:fillRect/>
          </a:stretch>
        </p:blipFill>
        <p:spPr>
          <a:xfrm>
            <a:off x="0" y="2188341"/>
            <a:ext cx="12192000" cy="3857443"/>
          </a:xfrm>
          <a:prstGeom prst="rect">
            <a:avLst/>
          </a:prstGeom>
        </p:spPr>
      </p:pic>
      <p:pic>
        <p:nvPicPr>
          <p:cNvPr id="10" name="Picture 9">
            <a:extLst>
              <a:ext uri="{FF2B5EF4-FFF2-40B4-BE49-F238E27FC236}">
                <a16:creationId xmlns:a16="http://schemas.microsoft.com/office/drawing/2014/main" id="{98D1EBE2-0050-AEA3-7CA9-FA7AA664195D}"/>
              </a:ext>
            </a:extLst>
          </p:cNvPr>
          <p:cNvPicPr>
            <a:picLocks noChangeAspect="1"/>
          </p:cNvPicPr>
          <p:nvPr/>
        </p:nvPicPr>
        <p:blipFill>
          <a:blip r:embed="rId3"/>
          <a:stretch>
            <a:fillRect/>
          </a:stretch>
        </p:blipFill>
        <p:spPr>
          <a:xfrm>
            <a:off x="8031133" y="245911"/>
            <a:ext cx="3925477" cy="1716093"/>
          </a:xfrm>
          <a:prstGeom prst="rect">
            <a:avLst/>
          </a:prstGeom>
        </p:spPr>
      </p:pic>
    </p:spTree>
    <p:extLst>
      <p:ext uri="{BB962C8B-B14F-4D97-AF65-F5344CB8AC3E}">
        <p14:creationId xmlns:p14="http://schemas.microsoft.com/office/powerpoint/2010/main" val="12715566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33A5-9ED9-AB80-912A-AD89366CFA28}"/>
              </a:ext>
            </a:extLst>
          </p:cNvPr>
          <p:cNvSpPr>
            <a:spLocks noGrp="1"/>
          </p:cNvSpPr>
          <p:nvPr>
            <p:ph type="title"/>
          </p:nvPr>
        </p:nvSpPr>
        <p:spPr/>
        <p:txBody>
          <a:bodyPr>
            <a:normAutofit/>
          </a:bodyPr>
          <a:lstStyle/>
          <a:p>
            <a:r>
              <a:rPr lang="en-US" sz="4000" dirty="0"/>
              <a:t>Proposed Lung-MAP Sample Screening Workflow</a:t>
            </a:r>
          </a:p>
        </p:txBody>
      </p:sp>
      <p:sp>
        <p:nvSpPr>
          <p:cNvPr id="4" name="Slide Number Placeholder 3">
            <a:extLst>
              <a:ext uri="{FF2B5EF4-FFF2-40B4-BE49-F238E27FC236}">
                <a16:creationId xmlns:a16="http://schemas.microsoft.com/office/drawing/2014/main" id="{1CFB7475-8D7C-0272-AA0E-B0D1AF1A30D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12E3D36-C13A-B207-0416-51C9C0A02F29}"/>
              </a:ext>
            </a:extLst>
          </p:cNvPr>
          <p:cNvPicPr>
            <a:picLocks noChangeAspect="1"/>
          </p:cNvPicPr>
          <p:nvPr/>
        </p:nvPicPr>
        <p:blipFill>
          <a:blip r:embed="rId2"/>
          <a:stretch>
            <a:fillRect/>
          </a:stretch>
        </p:blipFill>
        <p:spPr>
          <a:xfrm>
            <a:off x="0" y="1492469"/>
            <a:ext cx="12192000" cy="4549509"/>
          </a:xfrm>
          <a:prstGeom prst="rect">
            <a:avLst/>
          </a:prstGeom>
        </p:spPr>
      </p:pic>
    </p:spTree>
    <p:extLst>
      <p:ext uri="{BB962C8B-B14F-4D97-AF65-F5344CB8AC3E}">
        <p14:creationId xmlns:p14="http://schemas.microsoft.com/office/powerpoint/2010/main" val="19926430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85395-EBB2-4DAD-A05D-31529307EB00}"/>
              </a:ext>
            </a:extLst>
          </p:cNvPr>
          <p:cNvSpPr>
            <a:spLocks noGrp="1"/>
          </p:cNvSpPr>
          <p:nvPr>
            <p:ph type="title"/>
          </p:nvPr>
        </p:nvSpPr>
        <p:spPr/>
        <p:txBody>
          <a:bodyPr>
            <a:normAutofit/>
          </a:bodyPr>
          <a:lstStyle/>
          <a:p>
            <a:r>
              <a:rPr lang="en-US" sz="4400" dirty="0"/>
              <a:t>Staged approach for biomarker identification</a:t>
            </a:r>
          </a:p>
        </p:txBody>
      </p:sp>
      <p:sp>
        <p:nvSpPr>
          <p:cNvPr id="3" name="Content Placeholder 2">
            <a:extLst>
              <a:ext uri="{FF2B5EF4-FFF2-40B4-BE49-F238E27FC236}">
                <a16:creationId xmlns:a16="http://schemas.microsoft.com/office/drawing/2014/main" id="{799574BE-9E0B-D4E0-D70A-6FF3BF47FFE7}"/>
              </a:ext>
            </a:extLst>
          </p:cNvPr>
          <p:cNvSpPr>
            <a:spLocks noGrp="1"/>
          </p:cNvSpPr>
          <p:nvPr>
            <p:ph idx="1"/>
          </p:nvPr>
        </p:nvSpPr>
        <p:spPr/>
        <p:txBody>
          <a:bodyPr>
            <a:normAutofit fontScale="92500" lnSpcReduction="10000"/>
          </a:bodyPr>
          <a:lstStyle/>
          <a:p>
            <a:r>
              <a:rPr lang="en-US" sz="2600" dirty="0"/>
              <a:t>Stage I: marker scoring like single IHC</a:t>
            </a:r>
          </a:p>
          <a:p>
            <a:pPr lvl="1"/>
            <a:r>
              <a:rPr lang="en-US" sz="2200" dirty="0"/>
              <a:t>Slide level protein quantification</a:t>
            </a:r>
          </a:p>
          <a:p>
            <a:pPr lvl="2"/>
            <a:r>
              <a:rPr lang="en-US" sz="1700" dirty="0"/>
              <a:t>Categorical (0, 1+, 2+, 3+)</a:t>
            </a:r>
          </a:p>
          <a:p>
            <a:pPr lvl="2"/>
            <a:r>
              <a:rPr lang="en-US" sz="1700" dirty="0"/>
              <a:t>Continuous (H-score)</a:t>
            </a:r>
          </a:p>
          <a:p>
            <a:pPr lvl="1"/>
            <a:r>
              <a:rPr lang="en-US" sz="2200" dirty="0"/>
              <a:t>Protein quantification at the cellular level</a:t>
            </a:r>
          </a:p>
          <a:p>
            <a:r>
              <a:rPr lang="en-US" sz="2600" dirty="0"/>
              <a:t>Stage II: development of treatment-specific diagnostic based on retrospective outcome data</a:t>
            </a:r>
          </a:p>
          <a:p>
            <a:pPr lvl="1"/>
            <a:r>
              <a:rPr lang="en-US" sz="2200" dirty="0"/>
              <a:t>Patients who received each treatment will be split into training and validation cohorts</a:t>
            </a:r>
          </a:p>
          <a:p>
            <a:pPr lvl="1"/>
            <a:r>
              <a:rPr lang="en-US" sz="2200" dirty="0"/>
              <a:t>Calculate spatial features capturing protein expression levels, tumor morphology, tumor heterogeneity</a:t>
            </a:r>
          </a:p>
          <a:p>
            <a:pPr lvl="1"/>
            <a:r>
              <a:rPr lang="en-US" sz="2200" dirty="0"/>
              <a:t>In collaboration with Lung-MAP, predictive models will be built to define patient responder subpopulations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6C40F799-882B-375C-D894-9AB70CCB12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36572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0BEE-5B17-4558-020D-C7D89DF009D1}"/>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0B0BE7E2-7172-989E-4098-ABB77B3A1198}"/>
              </a:ext>
            </a:extLst>
          </p:cNvPr>
          <p:cNvSpPr>
            <a:spLocks noGrp="1"/>
          </p:cNvSpPr>
          <p:nvPr>
            <p:ph idx="1"/>
          </p:nvPr>
        </p:nvSpPr>
        <p:spPr/>
        <p:txBody>
          <a:bodyPr/>
          <a:lstStyle/>
          <a:p>
            <a:pPr marL="0" indent="0">
              <a:buNone/>
              <a:tabLst>
                <a:tab pos="1651000" algn="l"/>
              </a:tabLst>
            </a:pPr>
            <a:r>
              <a:rPr lang="en-US" dirty="0"/>
              <a:t>  </a:t>
            </a:r>
            <a:r>
              <a:rPr lang="en-US" sz="3200" dirty="0"/>
              <a:t>Email: dkozono@bwh.harvard.edu</a:t>
            </a:r>
            <a:endParaRPr lang="en-US" dirty="0"/>
          </a:p>
        </p:txBody>
      </p:sp>
    </p:spTree>
    <p:extLst>
      <p:ext uri="{BB962C8B-B14F-4D97-AF65-F5344CB8AC3E}">
        <p14:creationId xmlns:p14="http://schemas.microsoft.com/office/powerpoint/2010/main" val="3326682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a:xfrm>
            <a:off x="924757" y="305615"/>
            <a:ext cx="10058400" cy="3566160"/>
          </a:xfrm>
        </p:spPr>
        <p:txBody>
          <a:bodyPr>
            <a:normAutofit/>
          </a:bodyPr>
          <a:lstStyle/>
          <a:p>
            <a:r>
              <a:rPr lang="en-US" dirty="0"/>
              <a:t>Drug Selection </a:t>
            </a:r>
            <a:br>
              <a:rPr lang="en-US" dirty="0"/>
            </a:br>
            <a:r>
              <a:rPr lang="en-US" dirty="0"/>
              <a:t>Committee Updates</a:t>
            </a:r>
          </a:p>
        </p:txBody>
      </p:sp>
      <p:sp>
        <p:nvSpPr>
          <p:cNvPr id="6" name="Subtitle 2">
            <a:extLst>
              <a:ext uri="{FF2B5EF4-FFF2-40B4-BE49-F238E27FC236}">
                <a16:creationId xmlns:a16="http://schemas.microsoft.com/office/drawing/2014/main" id="{980A91BD-FC03-77C3-A0F7-1BA0466CE550}"/>
              </a:ext>
            </a:extLst>
          </p:cNvPr>
          <p:cNvSpPr>
            <a:spLocks noGrp="1"/>
          </p:cNvSpPr>
          <p:nvPr>
            <p:ph type="subTitle" idx="1"/>
          </p:nvPr>
        </p:nvSpPr>
        <p:spPr>
          <a:xfrm>
            <a:off x="924758" y="4081952"/>
            <a:ext cx="4961137" cy="1564246"/>
          </a:xfrm>
        </p:spPr>
        <p:txBody>
          <a:bodyPr>
            <a:normAutofit fontScale="70000" lnSpcReduction="20000"/>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900" b="0" i="0" u="none" strike="noStrike" kern="1200" cap="all" spc="20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Saiama Waqar, MD, MSCI </a:t>
            </a:r>
          </a:p>
          <a:p>
            <a:pPr>
              <a:lnSpc>
                <a:spcPct val="110000"/>
              </a:lnSpc>
              <a:buClr>
                <a:srgbClr val="B2B2B2">
                  <a:lumMod val="50000"/>
                </a:srgbClr>
              </a:buClr>
              <a:defRPr/>
            </a:pPr>
            <a:r>
              <a:rPr lang="en-US" sz="2600" dirty="0">
                <a:solidFill>
                  <a:srgbClr val="000000"/>
                </a:solidFill>
                <a:latin typeface="Calibri Light"/>
              </a:rPr>
              <a:t>Chair, Drug Selection Committee (NRG)</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0" i="0" u="none" strike="noStrike" kern="1200" cap="all" spc="200" normalizeH="0" baseline="0" noProof="0" dirty="0">
                <a:ln>
                  <a:noFill/>
                </a:ln>
                <a:solidFill>
                  <a:srgbClr val="000000"/>
                </a:solidFill>
                <a:effectLst/>
                <a:uLnTx/>
                <a:uFillTx/>
                <a:latin typeface="Calibri Light"/>
                <a:ea typeface="+mn-ea"/>
                <a:cs typeface="+mn-cs"/>
              </a:rPr>
              <a:t>Washington University School of Medicine in St. Louis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endParaRPr kumimoji="0" lang="en-US" sz="1800" b="0" i="0" u="none" strike="noStrike" kern="1200" cap="all" spc="200" normalizeH="0" baseline="0" noProof="0" dirty="0">
              <a:ln>
                <a:noFill/>
              </a:ln>
              <a:solidFill>
                <a:srgbClr val="000000"/>
              </a:solidFill>
              <a:effectLst/>
              <a:uLnTx/>
              <a:uFillTx/>
              <a:latin typeface="Calibri Light"/>
              <a:ea typeface="+mn-ea"/>
              <a:cs typeface="+mn-cs"/>
            </a:endParaRPr>
          </a:p>
        </p:txBody>
      </p:sp>
      <p:sp>
        <p:nvSpPr>
          <p:cNvPr id="5" name="Subtitle 2">
            <a:extLst>
              <a:ext uri="{FF2B5EF4-FFF2-40B4-BE49-F238E27FC236}">
                <a16:creationId xmlns:a16="http://schemas.microsoft.com/office/drawing/2014/main" id="{E397DA10-C171-54B6-CAEB-2AC8ABC77B75}"/>
              </a:ext>
            </a:extLst>
          </p:cNvPr>
          <p:cNvSpPr txBox="1">
            <a:spLocks/>
          </p:cNvSpPr>
          <p:nvPr/>
        </p:nvSpPr>
        <p:spPr>
          <a:xfrm>
            <a:off x="6096000" y="4081952"/>
            <a:ext cx="5264458" cy="14222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000"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Konstantin Dragnev, MD</a:t>
            </a:r>
          </a:p>
          <a:p>
            <a:pPr>
              <a:buClr>
                <a:srgbClr val="B2B2B2">
                  <a:lumMod val="50000"/>
                </a:srgbClr>
              </a:buClr>
              <a:defRPr/>
            </a:pPr>
            <a:r>
              <a:rPr lang="en-US" sz="1800" dirty="0">
                <a:solidFill>
                  <a:srgbClr val="000000"/>
                </a:solidFill>
                <a:latin typeface="Calibri Light"/>
              </a:rPr>
              <a:t>Chair, Drug Selection Committee (Alliance)</a:t>
            </a:r>
            <a:endParaRPr lang="en-US" sz="1800" dirty="0">
              <a:solidFill>
                <a:srgbClr val="000000"/>
              </a:solidFill>
            </a:endParaRPr>
          </a:p>
          <a:p>
            <a:pPr>
              <a:buClr>
                <a:srgbClr val="B2B2B2">
                  <a:lumMod val="50000"/>
                </a:srgbClr>
              </a:buClr>
              <a:defRPr/>
            </a:pPr>
            <a:r>
              <a:rPr lang="en-US" sz="1800" dirty="0">
                <a:solidFill>
                  <a:srgbClr val="000000"/>
                </a:solidFill>
                <a:latin typeface="Calibri Light"/>
              </a:rPr>
              <a:t>Dartmouth Cancer Center</a:t>
            </a:r>
          </a:p>
        </p:txBody>
      </p:sp>
    </p:spTree>
    <p:extLst>
      <p:ext uri="{BB962C8B-B14F-4D97-AF65-F5344CB8AC3E}">
        <p14:creationId xmlns:p14="http://schemas.microsoft.com/office/powerpoint/2010/main" val="2937698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359" y="136124"/>
            <a:ext cx="10515600" cy="1325563"/>
          </a:xfrm>
        </p:spPr>
        <p:txBody>
          <a:bodyPr>
            <a:normAutofit/>
          </a:bodyPr>
          <a:lstStyle/>
          <a:p>
            <a:r>
              <a:rPr lang="en-US" dirty="0">
                <a:solidFill>
                  <a:schemeClr val="tx1"/>
                </a:solidFill>
                <a:cs typeface="Arial" panose="020B0604020202020204" pitchFamily="34" charset="0"/>
              </a:rPr>
              <a:t>Disclosures</a:t>
            </a:r>
          </a:p>
        </p:txBody>
      </p:sp>
      <p:sp>
        <p:nvSpPr>
          <p:cNvPr id="6" name="Content Placeholder 2"/>
          <p:cNvSpPr txBox="1">
            <a:spLocks/>
          </p:cNvSpPr>
          <p:nvPr/>
        </p:nvSpPr>
        <p:spPr>
          <a:xfrm>
            <a:off x="587646" y="1683068"/>
            <a:ext cx="11078307" cy="5076458"/>
          </a:xfrm>
          <a:prstGeom prst="rect">
            <a:avLst/>
          </a:prstGeom>
        </p:spPr>
        <p:txBody>
          <a:bodyPr vert="horz" lIns="121621" tIns="60809" rIns="121621" bIns="60809" rtlCol="0">
            <a:noAutofit/>
          </a:bodyPr>
          <a:lstStyle>
            <a:lvl1pPr marL="253366" indent="-253366"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3200" kern="1200">
                <a:solidFill>
                  <a:schemeClr val="tx1"/>
                </a:solidFill>
                <a:latin typeface="+mn-lt"/>
                <a:ea typeface="+mn-ea"/>
                <a:cs typeface="+mn-cs"/>
              </a:defRPr>
            </a:lvl1pPr>
            <a:lvl2pPr marL="751638" indent="-335711"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900" kern="1200">
                <a:solidFill>
                  <a:schemeClr val="tx1"/>
                </a:solidFill>
                <a:latin typeface="+mn-lt"/>
                <a:ea typeface="+mn-ea"/>
                <a:cs typeface="+mn-cs"/>
              </a:defRPr>
            </a:lvl2pPr>
            <a:lvl3pPr marL="1180245" indent="-263917" algn="l" defTabSz="1216139" rtl="0" eaLnBrk="1" latinLnBrk="0" hangingPunct="1">
              <a:lnSpc>
                <a:spcPct val="90000"/>
              </a:lnSpc>
              <a:spcBef>
                <a:spcPts val="0"/>
              </a:spcBef>
              <a:spcAft>
                <a:spcPts val="799"/>
              </a:spcAft>
              <a:buClr>
                <a:srgbClr val="00457C"/>
              </a:buClr>
              <a:buFont typeface="Arial" panose="020B0604020202020204" pitchFamily="34" charset="0"/>
              <a:buChar char="•"/>
              <a:defRPr sz="2700" kern="1200">
                <a:solidFill>
                  <a:schemeClr val="tx1"/>
                </a:solidFill>
                <a:latin typeface="+mn-lt"/>
                <a:ea typeface="+mn-ea"/>
                <a:cs typeface="+mn-cs"/>
              </a:defRPr>
            </a:lvl3pPr>
            <a:lvl4pPr marL="1606734" indent="-304027" algn="l" defTabSz="1216139" rtl="0" eaLnBrk="1" latinLnBrk="0" hangingPunct="1">
              <a:lnSpc>
                <a:spcPct val="90000"/>
              </a:lnSpc>
              <a:spcBef>
                <a:spcPts val="0"/>
              </a:spcBef>
              <a:spcAft>
                <a:spcPts val="799"/>
              </a:spcAft>
              <a:buClr>
                <a:schemeClr val="bg1">
                  <a:lumMod val="65000"/>
                </a:schemeClr>
              </a:buClr>
              <a:buFont typeface="Arial" panose="020B0604020202020204" pitchFamily="34" charset="0"/>
              <a:buChar char="–"/>
              <a:defRPr sz="2400" kern="1200">
                <a:solidFill>
                  <a:schemeClr val="tx1"/>
                </a:solidFill>
                <a:latin typeface="+mn-lt"/>
                <a:ea typeface="+mn-ea"/>
                <a:cs typeface="+mn-cs"/>
              </a:defRPr>
            </a:lvl4pPr>
            <a:lvl5pPr marL="2035337" indent="-249141" algn="l" defTabSz="1216139" rtl="0" eaLnBrk="1" latinLnBrk="0" hangingPunct="1">
              <a:lnSpc>
                <a:spcPct val="90000"/>
              </a:lnSpc>
              <a:spcBef>
                <a:spcPts val="0"/>
              </a:spcBef>
              <a:spcAft>
                <a:spcPts val="799"/>
              </a:spcAft>
              <a:buClr>
                <a:srgbClr val="00457C"/>
              </a:buClr>
              <a:buFont typeface="Arial" panose="020B0604020202020204" pitchFamily="34" charset="0"/>
              <a:buChar char="•"/>
              <a:tabLst/>
              <a:defRPr sz="2400" kern="1200">
                <a:solidFill>
                  <a:schemeClr val="tx1"/>
                </a:solidFill>
                <a:latin typeface="+mn-lt"/>
                <a:ea typeface="+mn-ea"/>
                <a:cs typeface="+mn-cs"/>
              </a:defRPr>
            </a:lvl5pPr>
            <a:lvl6pPr marL="3344363"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2437"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0502"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68566" indent="-304027" algn="l" defTabSz="1216139"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ea typeface="+mn-ea"/>
                <a:cs typeface="Arial" panose="020B0604020202020204" pitchFamily="34" charset="0"/>
              </a:rPr>
              <a:t>Saiama Waqar</a:t>
            </a:r>
          </a:p>
          <a:p>
            <a:pPr marR="0" lvl="1" algn="l" defTabSz="1216139" rtl="0" eaLnBrk="1" fontAlgn="auto" latinLnBrk="0" hangingPunct="1">
              <a:lnSpc>
                <a:spcPct val="100000"/>
              </a:lnSpc>
              <a:spcBef>
                <a:spcPts val="600"/>
              </a:spcBef>
              <a:spcAft>
                <a:spcPts val="799"/>
              </a:spcAft>
              <a:buClr>
                <a:srgbClr val="0D5CAB"/>
              </a:buClr>
              <a:buSzTx/>
              <a:buFont typeface="Wingdings" panose="05000000000000000000" pitchFamily="2" charset="2"/>
              <a:buChar char="§"/>
              <a:tabLst/>
              <a:defRPr/>
            </a:pPr>
            <a:r>
              <a:rPr kumimoji="0" lang="en-US" sz="2000" b="1" i="0" u="none" strike="noStrike" kern="1200" cap="none" spc="0" normalizeH="0" baseline="0" noProof="0" dirty="0">
                <a:ln>
                  <a:noFill/>
                </a:ln>
                <a:effectLst/>
                <a:uLnTx/>
                <a:uFillTx/>
                <a:ea typeface="+mn-ea"/>
                <a:cs typeface="Arial" panose="020B0604020202020204" pitchFamily="34" charset="0"/>
              </a:rPr>
              <a:t>Advisory Board memberships: </a:t>
            </a:r>
            <a:r>
              <a:rPr kumimoji="0" lang="en-US" sz="2000" b="0" i="0" u="none" strike="noStrike" kern="1200" cap="none" spc="0" normalizeH="0" baseline="0" noProof="0" dirty="0">
                <a:ln>
                  <a:noFill/>
                </a:ln>
                <a:effectLst/>
                <a:uLnTx/>
                <a:uFillTx/>
                <a:ea typeface="+mn-ea"/>
                <a:cs typeface="Arial" panose="020B0604020202020204" pitchFamily="34" charset="0"/>
              </a:rPr>
              <a:t>Astra Zeneca, Daiichi Sankyo, Gilead, Pfizer, Boehringer Ingelheim</a:t>
            </a:r>
          </a:p>
          <a:p>
            <a:pPr marR="0" lvl="1" algn="l" defTabSz="1216139" rtl="0" eaLnBrk="1" fontAlgn="auto" latinLnBrk="0" hangingPunct="1">
              <a:lnSpc>
                <a:spcPct val="100000"/>
              </a:lnSpc>
              <a:spcBef>
                <a:spcPts val="600"/>
              </a:spcBef>
              <a:spcAft>
                <a:spcPts val="799"/>
              </a:spcAft>
              <a:buClr>
                <a:srgbClr val="0D5CAB"/>
              </a:buClr>
              <a:buSzTx/>
              <a:buFont typeface="Wingdings" panose="05000000000000000000" pitchFamily="2" charset="2"/>
              <a:buChar char="§"/>
              <a:tabLst/>
              <a:defRPr/>
            </a:pPr>
            <a:r>
              <a:rPr kumimoji="0" lang="en-US" sz="2000" b="1" i="0" u="none" strike="noStrike" kern="1200" cap="none" spc="0" normalizeH="0" baseline="0" noProof="0" dirty="0">
                <a:ln>
                  <a:noFill/>
                </a:ln>
                <a:effectLst/>
                <a:uLnTx/>
                <a:uFillTx/>
                <a:ea typeface="+mn-ea"/>
                <a:cs typeface="Arial" panose="020B0604020202020204" pitchFamily="34" charset="0"/>
              </a:rPr>
              <a:t>Research Grant support: </a:t>
            </a:r>
            <a:r>
              <a:rPr kumimoji="0" lang="en-US" sz="2000" b="0" i="0" u="none" strike="noStrike" kern="1200" cap="none" spc="0" normalizeH="0" baseline="0" noProof="0" dirty="0">
                <a:ln>
                  <a:noFill/>
                </a:ln>
                <a:effectLst/>
                <a:uLnTx/>
                <a:uFillTx/>
                <a:ea typeface="+mn-ea"/>
                <a:cs typeface="Arial" panose="020B0604020202020204" pitchFamily="34" charset="0"/>
              </a:rPr>
              <a:t>SWOG-Clinical Trials Partnership</a:t>
            </a:r>
          </a:p>
          <a:p>
            <a:pPr marR="0" lvl="1" algn="l" defTabSz="1216139" rtl="0" eaLnBrk="1" fontAlgn="auto" latinLnBrk="0" hangingPunct="1">
              <a:lnSpc>
                <a:spcPct val="100000"/>
              </a:lnSpc>
              <a:spcBef>
                <a:spcPts val="600"/>
              </a:spcBef>
              <a:spcAft>
                <a:spcPts val="799"/>
              </a:spcAft>
              <a:buClr>
                <a:srgbClr val="0D5CAB"/>
              </a:buClr>
              <a:buSzTx/>
              <a:buFont typeface="Wingdings" panose="05000000000000000000" pitchFamily="2" charset="2"/>
              <a:buChar char="§"/>
              <a:tabLst/>
              <a:defRPr/>
            </a:pPr>
            <a:r>
              <a:rPr kumimoji="0" lang="en-US" sz="2000" b="1" i="0" u="none" strike="noStrike" kern="1200" cap="none" spc="0" normalizeH="0" baseline="0" noProof="0" dirty="0">
                <a:ln>
                  <a:noFill/>
                </a:ln>
                <a:effectLst/>
                <a:uLnTx/>
                <a:uFillTx/>
                <a:ea typeface="+mn-ea"/>
                <a:cs typeface="Arial" panose="020B0604020202020204" pitchFamily="34" charset="0"/>
              </a:rPr>
              <a:t>Research Support to institution for clinical trials (site PI): </a:t>
            </a:r>
            <a:r>
              <a:rPr kumimoji="0" lang="en-US" sz="2000" b="0" i="0" u="none" strike="noStrike" kern="1200" cap="none" spc="0" normalizeH="0" baseline="0" noProof="0" dirty="0" err="1">
                <a:ln>
                  <a:noFill/>
                </a:ln>
                <a:effectLst/>
                <a:uLnTx/>
                <a:uFillTx/>
                <a:ea typeface="+mn-ea"/>
                <a:cs typeface="Arial" panose="020B0604020202020204" pitchFamily="34" charset="0"/>
              </a:rPr>
              <a:t>Nuvalent</a:t>
            </a:r>
            <a:r>
              <a:rPr kumimoji="0" lang="en-US" sz="2000" b="0" i="0" u="none" strike="noStrike" kern="1200" cap="none" spc="0" normalizeH="0" baseline="0" noProof="0" dirty="0">
                <a:ln>
                  <a:noFill/>
                </a:ln>
                <a:effectLst/>
                <a:uLnTx/>
                <a:uFillTx/>
                <a:ea typeface="+mn-ea"/>
                <a:cs typeface="Arial" panose="020B0604020202020204" pitchFamily="34" charset="0"/>
              </a:rPr>
              <a:t>, AbbVie Inc, Ariad Pharmaceuticals, Genentech, </a:t>
            </a:r>
            <a:r>
              <a:rPr kumimoji="0" lang="en-US" sz="2000" b="0" i="0" u="none" strike="noStrike" kern="1200" cap="none" spc="0" normalizeH="0" baseline="0" noProof="0" dirty="0" err="1">
                <a:ln>
                  <a:noFill/>
                </a:ln>
                <a:effectLst/>
                <a:uLnTx/>
                <a:uFillTx/>
                <a:ea typeface="+mn-ea"/>
                <a:cs typeface="Arial" panose="020B0604020202020204" pitchFamily="34" charset="0"/>
              </a:rPr>
              <a:t>Immunomedics</a:t>
            </a:r>
            <a:r>
              <a:rPr kumimoji="0" lang="en-US" sz="2000" b="0" i="0" u="none" strike="noStrike" kern="1200" cap="none" spc="0" normalizeH="0" baseline="0" noProof="0" dirty="0">
                <a:ln>
                  <a:noFill/>
                </a:ln>
                <a:effectLst/>
                <a:uLnTx/>
                <a:uFillTx/>
                <a:ea typeface="+mn-ea"/>
                <a:cs typeface="Arial" panose="020B0604020202020204" pitchFamily="34" charset="0"/>
              </a:rPr>
              <a:t> Inc., Roche, Astellas Pharma Inc, Daiichi Sankyo, Cullinan Pearl, </a:t>
            </a:r>
            <a:r>
              <a:rPr kumimoji="0" lang="en-US" sz="2000" b="0" i="0" u="none" strike="noStrike" kern="1200" cap="none" spc="0" normalizeH="0" baseline="0" noProof="0" dirty="0" err="1">
                <a:ln>
                  <a:noFill/>
                </a:ln>
                <a:effectLst/>
                <a:uLnTx/>
                <a:uFillTx/>
                <a:ea typeface="+mn-ea"/>
                <a:cs typeface="Arial" panose="020B0604020202020204" pitchFamily="34" charset="0"/>
              </a:rPr>
              <a:t>Verastem</a:t>
            </a:r>
            <a:r>
              <a:rPr kumimoji="0" lang="en-US" sz="2000" b="0" i="0" u="none" strike="noStrike" kern="1200" cap="none" spc="0" normalizeH="0" baseline="0" noProof="0" dirty="0">
                <a:ln>
                  <a:noFill/>
                </a:ln>
                <a:effectLst/>
                <a:uLnTx/>
                <a:uFillTx/>
                <a:ea typeface="+mn-ea"/>
                <a:cs typeface="Arial" panose="020B0604020202020204" pitchFamily="34" charset="0"/>
              </a:rPr>
              <a:t> Inc, GlaxoSmithKline/GSK , Janssen Research &amp; Development LLC, Elevation Oncology, Genentech, </a:t>
            </a:r>
            <a:r>
              <a:rPr kumimoji="0" lang="en-US" sz="2000" b="0" i="0" u="none" strike="noStrike" kern="1200" cap="none" spc="0" normalizeH="0" baseline="0" noProof="0" dirty="0" err="1">
                <a:ln>
                  <a:noFill/>
                </a:ln>
                <a:effectLst/>
                <a:uLnTx/>
                <a:uFillTx/>
                <a:ea typeface="+mn-ea"/>
                <a:cs typeface="Arial" panose="020B0604020202020204" pitchFamily="34" charset="0"/>
              </a:rPr>
              <a:t>Loxo</a:t>
            </a:r>
            <a:r>
              <a:rPr kumimoji="0" lang="en-US" sz="2000" b="0" i="0" u="none" strike="noStrike" kern="1200" cap="none" spc="0" normalizeH="0" baseline="0" noProof="0" dirty="0">
                <a:ln>
                  <a:noFill/>
                </a:ln>
                <a:effectLst/>
                <a:uLnTx/>
                <a:uFillTx/>
                <a:ea typeface="+mn-ea"/>
                <a:cs typeface="Arial" panose="020B0604020202020204" pitchFamily="34" charset="0"/>
              </a:rPr>
              <a:t> Oncology, Takeda Pharmaceuticals</a:t>
            </a:r>
          </a:p>
          <a:p>
            <a:pPr marL="415927" marR="0" lvl="1" indent="0" algn="l" defTabSz="1216139" rtl="0" eaLnBrk="1" fontAlgn="auto" latinLnBrk="0" hangingPunct="1">
              <a:lnSpc>
                <a:spcPct val="100000"/>
              </a:lnSpc>
              <a:spcBef>
                <a:spcPts val="600"/>
              </a:spcBef>
              <a:spcAft>
                <a:spcPts val="799"/>
              </a:spcAft>
              <a:buClr>
                <a:srgbClr val="0D5CAB"/>
              </a:buClr>
              <a:buSzTx/>
              <a:buFont typeface="Arial" panose="020B0604020202020204" pitchFamily="34" charset="0"/>
              <a:buNone/>
              <a:tabLst/>
              <a:defRPr/>
            </a:pPr>
            <a:r>
              <a:rPr kumimoji="0" lang="en-US" sz="2000" b="1" i="0" u="none" strike="noStrike" kern="1200" cap="none" spc="0" normalizeH="0" baseline="0" noProof="0" dirty="0">
                <a:ln>
                  <a:noFill/>
                </a:ln>
                <a:effectLst/>
                <a:uLnTx/>
                <a:uFillTx/>
                <a:ea typeface="+mn-ea"/>
                <a:cs typeface="Arial" panose="020B0604020202020204" pitchFamily="34" charset="0"/>
              </a:rPr>
              <a:t>Konstantin Dragnev</a:t>
            </a:r>
          </a:p>
          <a:p>
            <a:pPr marR="0" lvl="1" algn="l" defTabSz="1216139" rtl="0" eaLnBrk="1" fontAlgn="auto" latinLnBrk="0" hangingPunct="1">
              <a:lnSpc>
                <a:spcPct val="100000"/>
              </a:lnSpc>
              <a:spcBef>
                <a:spcPts val="600"/>
              </a:spcBef>
              <a:spcAft>
                <a:spcPts val="799"/>
              </a:spcAft>
              <a:buClr>
                <a:srgbClr val="0D5CAB"/>
              </a:buClr>
              <a:buSzTx/>
              <a:buFont typeface="Wingdings" panose="05000000000000000000" pitchFamily="2" charset="2"/>
              <a:buChar char="§"/>
              <a:tabLst/>
              <a:defRPr/>
            </a:pPr>
            <a:r>
              <a:rPr kumimoji="0" lang="en-US" sz="2000" b="1" i="0" u="none" strike="noStrike" kern="1200" cap="none" spc="0" normalizeH="0" baseline="0" noProof="0" dirty="0">
                <a:ln>
                  <a:noFill/>
                </a:ln>
                <a:effectLst/>
                <a:uLnTx/>
                <a:uFillTx/>
                <a:ea typeface="+mn-ea"/>
                <a:cs typeface="Arial" panose="020B0604020202020204" pitchFamily="34" charset="0"/>
              </a:rPr>
              <a:t>Research Support to institution for clinical trials (site PI: </a:t>
            </a:r>
            <a:r>
              <a:rPr kumimoji="0" lang="en-US" sz="2000" b="0" i="0" u="none" strike="noStrike" kern="1200" cap="none" spc="0" normalizeH="0" baseline="0" noProof="0" dirty="0">
                <a:ln>
                  <a:noFill/>
                </a:ln>
                <a:effectLst/>
                <a:uLnTx/>
                <a:uFillTx/>
                <a:ea typeface="+mn-ea"/>
                <a:cs typeface="Arial" panose="020B0604020202020204" pitchFamily="34" charset="0"/>
              </a:rPr>
              <a:t>Merck, Lilly/</a:t>
            </a:r>
            <a:r>
              <a:rPr kumimoji="0" lang="en-US" sz="2000" b="0" i="0" u="none" strike="noStrike" kern="1200" cap="none" spc="0" normalizeH="0" baseline="0" noProof="0" dirty="0" err="1">
                <a:ln>
                  <a:noFill/>
                </a:ln>
                <a:effectLst/>
                <a:uLnTx/>
                <a:uFillTx/>
                <a:ea typeface="+mn-ea"/>
                <a:cs typeface="Arial" panose="020B0604020202020204" pitchFamily="34" charset="0"/>
              </a:rPr>
              <a:t>Loxo</a:t>
            </a:r>
            <a:r>
              <a:rPr kumimoji="0" lang="en-US" sz="2000" b="0" i="0" u="none" strike="noStrike" kern="1200" cap="none" spc="0" normalizeH="0" baseline="0" noProof="0" dirty="0">
                <a:ln>
                  <a:noFill/>
                </a:ln>
                <a:effectLst/>
                <a:uLnTx/>
                <a:uFillTx/>
                <a:ea typeface="+mn-ea"/>
                <a:cs typeface="Arial" panose="020B0604020202020204" pitchFamily="34" charset="0"/>
              </a:rPr>
              <a:t>, Roche/Genentech, Daiichi Sankyo, Molecular Templates, </a:t>
            </a:r>
            <a:r>
              <a:rPr kumimoji="0" lang="en-US" sz="2000" b="0" i="0" u="none" strike="noStrike" kern="1200" cap="none" spc="0" normalizeH="0" baseline="0" noProof="0" dirty="0" err="1">
                <a:ln>
                  <a:noFill/>
                </a:ln>
                <a:effectLst/>
                <a:uLnTx/>
                <a:uFillTx/>
                <a:ea typeface="+mn-ea"/>
                <a:cs typeface="Arial" panose="020B0604020202020204" pitchFamily="34" charset="0"/>
              </a:rPr>
              <a:t>Conjupro</a:t>
            </a:r>
            <a:r>
              <a:rPr kumimoji="0" lang="en-US" sz="2000" b="0" i="0" u="none" strike="noStrike" kern="1200" cap="none" spc="0" normalizeH="0" baseline="0" noProof="0" dirty="0">
                <a:ln>
                  <a:noFill/>
                </a:ln>
                <a:effectLst/>
                <a:uLnTx/>
                <a:uFillTx/>
                <a:ea typeface="+mn-ea"/>
                <a:cs typeface="Arial" panose="020B0604020202020204" pitchFamily="34" charset="0"/>
              </a:rPr>
              <a:t>, Novartis</a:t>
            </a:r>
          </a:p>
        </p:txBody>
      </p:sp>
    </p:spTree>
    <p:extLst>
      <p:ext uri="{BB962C8B-B14F-4D97-AF65-F5344CB8AC3E}">
        <p14:creationId xmlns:p14="http://schemas.microsoft.com/office/powerpoint/2010/main" val="18375192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5983"/>
            <a:ext cx="10515600" cy="788094"/>
          </a:xfrm>
        </p:spPr>
        <p:txBody>
          <a:bodyPr>
            <a:normAutofit/>
          </a:bodyPr>
          <a:lstStyle/>
          <a:p>
            <a:pPr algn="ctr"/>
            <a:r>
              <a:rPr lang="en-US" dirty="0">
                <a:solidFill>
                  <a:schemeClr val="tx1"/>
                </a:solidFill>
                <a:cs typeface="Arial" panose="020B0604020202020204" pitchFamily="34" charset="0"/>
              </a:rPr>
              <a:t>DSC Sub-Study Process Review</a:t>
            </a:r>
          </a:p>
        </p:txBody>
      </p:sp>
      <p:pic>
        <p:nvPicPr>
          <p:cNvPr id="6" name="Picture 5"/>
          <p:cNvPicPr>
            <a:picLocks noChangeAspect="1"/>
          </p:cNvPicPr>
          <p:nvPr/>
        </p:nvPicPr>
        <p:blipFill>
          <a:blip r:embed="rId2"/>
          <a:stretch>
            <a:fillRect/>
          </a:stretch>
        </p:blipFill>
        <p:spPr>
          <a:xfrm>
            <a:off x="975735" y="1221971"/>
            <a:ext cx="10245147" cy="4796270"/>
          </a:xfrm>
          <a:prstGeom prst="rect">
            <a:avLst/>
          </a:prstGeom>
        </p:spPr>
      </p:pic>
    </p:spTree>
    <p:extLst>
      <p:ext uri="{BB962C8B-B14F-4D97-AF65-F5344CB8AC3E}">
        <p14:creationId xmlns:p14="http://schemas.microsoft.com/office/powerpoint/2010/main" val="18477399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0274"/>
            <a:ext cx="10515600" cy="788094"/>
          </a:xfrm>
        </p:spPr>
        <p:txBody>
          <a:bodyPr>
            <a:normAutofit/>
          </a:bodyPr>
          <a:lstStyle/>
          <a:p>
            <a:pPr algn="ctr"/>
            <a:r>
              <a:rPr lang="en-US" dirty="0">
                <a:solidFill>
                  <a:schemeClr val="tx1"/>
                </a:solidFill>
                <a:cs typeface="Arial" panose="020B0604020202020204" pitchFamily="34" charset="0"/>
              </a:rPr>
              <a:t>DSC Sub-Study Process Review</a:t>
            </a:r>
          </a:p>
        </p:txBody>
      </p:sp>
      <p:pic>
        <p:nvPicPr>
          <p:cNvPr id="6" name="Picture 5"/>
          <p:cNvPicPr>
            <a:picLocks noChangeAspect="1"/>
          </p:cNvPicPr>
          <p:nvPr/>
        </p:nvPicPr>
        <p:blipFill>
          <a:blip r:embed="rId2"/>
          <a:stretch>
            <a:fillRect/>
          </a:stretch>
        </p:blipFill>
        <p:spPr>
          <a:xfrm>
            <a:off x="975735" y="1221971"/>
            <a:ext cx="10245147" cy="4796270"/>
          </a:xfrm>
          <a:prstGeom prst="rect">
            <a:avLst/>
          </a:prstGeom>
        </p:spPr>
      </p:pic>
      <p:sp>
        <p:nvSpPr>
          <p:cNvPr id="3" name="Rectangle 2"/>
          <p:cNvSpPr/>
          <p:nvPr/>
        </p:nvSpPr>
        <p:spPr>
          <a:xfrm>
            <a:off x="1064029" y="2061556"/>
            <a:ext cx="4563687" cy="457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 name="Straight Arrow Connector 4"/>
          <p:cNvCxnSpPr/>
          <p:nvPr/>
        </p:nvCxnSpPr>
        <p:spPr>
          <a:xfrm flipV="1">
            <a:off x="5752407" y="1413164"/>
            <a:ext cx="1396538" cy="6483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48945" y="1132902"/>
            <a:ext cx="21280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Bottleneck</a:t>
            </a:r>
          </a:p>
        </p:txBody>
      </p:sp>
    </p:spTree>
    <p:extLst>
      <p:ext uri="{BB962C8B-B14F-4D97-AF65-F5344CB8AC3E}">
        <p14:creationId xmlns:p14="http://schemas.microsoft.com/office/powerpoint/2010/main" val="1333860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descr="A picture containing text, antenna, screenshot, vector graphics&#10;&#10;Description automatically generated">
            <a:extLst>
              <a:ext uri="{FF2B5EF4-FFF2-40B4-BE49-F238E27FC236}">
                <a16:creationId xmlns:a16="http://schemas.microsoft.com/office/drawing/2014/main" id="{4FADCB8E-7FC8-4463-877B-86A9CE4E13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643" y="752315"/>
            <a:ext cx="8551027" cy="5472658"/>
          </a:xfrm>
        </p:spPr>
      </p:pic>
      <p:sp>
        <p:nvSpPr>
          <p:cNvPr id="2" name="Title 1">
            <a:extLst>
              <a:ext uri="{FF2B5EF4-FFF2-40B4-BE49-F238E27FC236}">
                <a16:creationId xmlns:a16="http://schemas.microsoft.com/office/drawing/2014/main" id="{BB6DCC0F-0E94-42BB-BA9A-FD1C99D91C5D}"/>
              </a:ext>
            </a:extLst>
          </p:cNvPr>
          <p:cNvSpPr>
            <a:spLocks noGrp="1"/>
          </p:cNvSpPr>
          <p:nvPr>
            <p:ph type="title"/>
          </p:nvPr>
        </p:nvSpPr>
        <p:spPr>
          <a:xfrm>
            <a:off x="2508103" y="551061"/>
            <a:ext cx="8063346" cy="294351"/>
          </a:xfrm>
        </p:spPr>
        <p:txBody>
          <a:bodyPr>
            <a:noAutofit/>
          </a:bodyPr>
          <a:lstStyle/>
          <a:p>
            <a:r>
              <a:rPr lang="en-US" sz="4400" dirty="0">
                <a:solidFill>
                  <a:schemeClr val="tx1"/>
                </a:solidFill>
              </a:rPr>
              <a:t>Lung-MAP Sub-Study Timelines</a:t>
            </a:r>
          </a:p>
        </p:txBody>
      </p:sp>
      <p:sp>
        <p:nvSpPr>
          <p:cNvPr id="3" name="TextBox 2"/>
          <p:cNvSpPr txBox="1"/>
          <p:nvPr/>
        </p:nvSpPr>
        <p:spPr>
          <a:xfrm>
            <a:off x="7620000" y="6279051"/>
            <a:ext cx="4572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Slide modified from Mary Redman’s presentation for Trial Oversight Committee (TOC) Meeting 3/1/23</a:t>
            </a:r>
          </a:p>
        </p:txBody>
      </p:sp>
      <p:sp>
        <p:nvSpPr>
          <p:cNvPr id="4" name="TextBox 3"/>
          <p:cNvSpPr txBox="1"/>
          <p:nvPr/>
        </p:nvSpPr>
        <p:spPr>
          <a:xfrm>
            <a:off x="9576262" y="1072342"/>
            <a:ext cx="216962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Initial discussion to DSC timelines have been increasing (</a:t>
            </a:r>
            <a:r>
              <a:rPr kumimoji="0" lang="en-US" sz="1800" b="0" i="0" u="none" strike="noStrike" kern="1200" cap="none" spc="0" normalizeH="0" baseline="0" noProof="0" dirty="0">
                <a:ln>
                  <a:noFill/>
                </a:ln>
                <a:solidFill>
                  <a:srgbClr val="FF0000"/>
                </a:solidFill>
                <a:effectLst/>
                <a:uLnTx/>
                <a:uFillTx/>
                <a:latin typeface="Calibri"/>
                <a:ea typeface="+mn-ea"/>
                <a:cs typeface="+mn-cs"/>
              </a:rPr>
              <a:t>red </a:t>
            </a:r>
            <a:r>
              <a:rPr kumimoji="0" lang="en-US" sz="1800" b="0" i="0" u="none" strike="noStrike" kern="1200" cap="none" spc="0" normalizeH="0" baseline="0" noProof="0" dirty="0">
                <a:ln>
                  <a:noFill/>
                </a:ln>
                <a:solidFill>
                  <a:prstClr val="black"/>
                </a:solidFill>
                <a:effectLst/>
                <a:uLnTx/>
                <a:uFillTx/>
                <a:latin typeface="Calibri"/>
                <a:ea typeface="+mn-ea"/>
                <a:cs typeface="+mn-cs"/>
              </a:rPr>
              <a:t>horizontal bar)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What has changed?</a:t>
            </a:r>
          </a:p>
        </p:txBody>
      </p:sp>
    </p:spTree>
    <p:extLst>
      <p:ext uri="{BB962C8B-B14F-4D97-AF65-F5344CB8AC3E}">
        <p14:creationId xmlns:p14="http://schemas.microsoft.com/office/powerpoint/2010/main" val="22557998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252" y="265762"/>
            <a:ext cx="10515600" cy="885457"/>
          </a:xfrm>
        </p:spPr>
        <p:txBody>
          <a:bodyPr>
            <a:normAutofit/>
          </a:bodyPr>
          <a:lstStyle/>
          <a:p>
            <a:pPr algn="ctr"/>
            <a:r>
              <a:rPr lang="en-US" dirty="0">
                <a:solidFill>
                  <a:schemeClr val="tx1"/>
                </a:solidFill>
                <a:cs typeface="Arial" panose="020B0604020202020204" pitchFamily="34" charset="0"/>
              </a:rPr>
              <a:t>DSC Activity</a:t>
            </a:r>
          </a:p>
        </p:txBody>
      </p:sp>
      <p:sp>
        <p:nvSpPr>
          <p:cNvPr id="3" name="Content Placeholder 2"/>
          <p:cNvSpPr>
            <a:spLocks noGrp="1"/>
          </p:cNvSpPr>
          <p:nvPr>
            <p:ph idx="1"/>
          </p:nvPr>
        </p:nvSpPr>
        <p:spPr>
          <a:xfrm>
            <a:off x="1012734" y="1151219"/>
            <a:ext cx="10395496" cy="2994062"/>
          </a:xfrm>
        </p:spPr>
        <p:txBody>
          <a:bodyPr>
            <a:noAutofit/>
          </a:bodyPr>
          <a:lstStyle/>
          <a:p>
            <a:pPr marL="225425" lvl="0" indent="-225425">
              <a:spcBef>
                <a:spcPts val="1200"/>
              </a:spcBef>
              <a:spcAft>
                <a:spcPts val="200"/>
              </a:spcAft>
              <a:buClr>
                <a:srgbClr val="B2B2B2">
                  <a:lumMod val="50000"/>
                </a:srgbClr>
              </a:buClr>
              <a:buSzPct val="100000"/>
            </a:pPr>
            <a:r>
              <a:rPr lang="en-US" sz="2400" dirty="0">
                <a:solidFill>
                  <a:prstClr val="black">
                    <a:lumMod val="75000"/>
                    <a:lumOff val="25000"/>
                  </a:prstClr>
                </a:solidFill>
                <a:latin typeface="Arial" panose="020B0604020202020204" pitchFamily="34" charset="0"/>
                <a:cs typeface="Arial" panose="020B0604020202020204" pitchFamily="34" charset="0"/>
              </a:rPr>
              <a:t>Sub-study ideas</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Investigators/Drug Selection Committee Initiated </a:t>
            </a:r>
            <a:r>
              <a:rPr lang="en-US" sz="2000" b="1" dirty="0">
                <a:solidFill>
                  <a:srgbClr val="FF0000"/>
                </a:solidFill>
                <a:latin typeface="Arial" panose="020B0604020202020204" pitchFamily="34" charset="0"/>
                <a:cs typeface="Arial" panose="020B0604020202020204" pitchFamily="34" charset="0"/>
              </a:rPr>
              <a:t>↓</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Pharmaceutical company initiated </a:t>
            </a:r>
            <a:r>
              <a:rPr lang="en-US" sz="2000" b="1" dirty="0">
                <a:solidFill>
                  <a:srgbClr val="FF0000"/>
                </a:solidFill>
                <a:latin typeface="Arial" panose="020B0604020202020204" pitchFamily="34" charset="0"/>
                <a:cs typeface="Arial" panose="020B0604020202020204" pitchFamily="34" charset="0"/>
              </a:rPr>
              <a:t>↑</a:t>
            </a:r>
          </a:p>
          <a:p>
            <a:pPr marL="225425" lvl="0" indent="-225425">
              <a:spcBef>
                <a:spcPts val="1200"/>
              </a:spcBef>
              <a:spcAft>
                <a:spcPts val="200"/>
              </a:spcAft>
              <a:buClr>
                <a:srgbClr val="B2B2B2">
                  <a:lumMod val="50000"/>
                </a:srgbClr>
              </a:buClr>
              <a:buSzPct val="100000"/>
            </a:pPr>
            <a:r>
              <a:rPr lang="en-US" sz="2400" dirty="0">
                <a:solidFill>
                  <a:prstClr val="black">
                    <a:lumMod val="75000"/>
                    <a:lumOff val="25000"/>
                  </a:prstClr>
                </a:solidFill>
                <a:latin typeface="Arial" panose="020B0604020202020204" pitchFamily="34" charset="0"/>
                <a:cs typeface="Arial" panose="020B0604020202020204" pitchFamily="34" charset="0"/>
              </a:rPr>
              <a:t>Initial Qualification</a:t>
            </a:r>
          </a:p>
          <a:p>
            <a:pPr marL="486918" lvl="1" indent="-285750">
              <a:spcBef>
                <a:spcPts val="200"/>
              </a:spcBef>
              <a:spcAft>
                <a:spcPts val="400"/>
              </a:spcAft>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Investigational drug/biomarker combination with preclinical &amp; clinical data supporting safety &amp; potential efficacy as a targeted therapy or “non-match” therapy </a:t>
            </a:r>
            <a:r>
              <a:rPr lang="en-US" sz="2000" b="1" dirty="0">
                <a:solidFill>
                  <a:srgbClr val="FF0000"/>
                </a:solidFill>
                <a:latin typeface="Arial" panose="020B0604020202020204" pitchFamily="34" charset="0"/>
                <a:cs typeface="Arial" panose="020B0604020202020204" pitchFamily="34" charset="0"/>
              </a:rPr>
              <a:t>↔</a:t>
            </a:r>
          </a:p>
          <a:p>
            <a:pPr marL="486918" lvl="1" indent="-285750">
              <a:buClr>
                <a:srgbClr val="B2B2B2">
                  <a:lumMod val="50000"/>
                </a:srgbClr>
              </a:buClr>
              <a:buFont typeface="Courier New" panose="02070309020205020404" pitchFamily="49" charset="0"/>
              <a:buChar char="o"/>
            </a:pPr>
            <a:r>
              <a:rPr lang="en-US" sz="2000" dirty="0">
                <a:solidFill>
                  <a:prstClr val="black">
                    <a:lumMod val="75000"/>
                    <a:lumOff val="25000"/>
                  </a:prstClr>
                </a:solidFill>
                <a:latin typeface="Arial" panose="020B0604020202020204" pitchFamily="34" charset="0"/>
                <a:cs typeface="Arial" panose="020B0604020202020204" pitchFamily="34" charset="0"/>
              </a:rPr>
              <a:t>Ready or near ready to enter the Lung-MAP phase 2 clinical protocol</a:t>
            </a:r>
            <a:r>
              <a:rPr lang="en-US" sz="2000" b="1" dirty="0">
                <a:solidFill>
                  <a:srgbClr val="FF0000"/>
                </a:solidFill>
                <a:latin typeface="Arial" panose="020B0604020202020204" pitchFamily="34" charset="0"/>
                <a:cs typeface="Arial" panose="020B0604020202020204" pitchFamily="34" charset="0"/>
              </a:rPr>
              <a:t> ↓</a:t>
            </a:r>
            <a:endParaRPr lang="en-US" sz="2000" dirty="0">
              <a:solidFill>
                <a:prstClr val="black">
                  <a:lumMod val="75000"/>
                  <a:lumOff val="25000"/>
                </a:prstClr>
              </a:solidFill>
              <a:latin typeface="Arial" panose="020B0604020202020204" pitchFamily="34" charset="0"/>
              <a:cs typeface="Arial" panose="020B0604020202020204" pitchFamily="34" charset="0"/>
            </a:endParaRPr>
          </a:p>
        </p:txBody>
      </p:sp>
      <p:graphicFrame>
        <p:nvGraphicFramePr>
          <p:cNvPr id="4" name="Content Placeholder 4">
            <a:extLst>
              <a:ext uri="{FF2B5EF4-FFF2-40B4-BE49-F238E27FC236}">
                <a16:creationId xmlns:a16="http://schemas.microsoft.com/office/drawing/2014/main" id="{F316D117-0046-81F3-B794-6B6235D7825A}"/>
              </a:ext>
            </a:extLst>
          </p:cNvPr>
          <p:cNvGraphicFramePr>
            <a:graphicFrameLocks/>
          </p:cNvGraphicFramePr>
          <p:nvPr>
            <p:extLst>
              <p:ext uri="{D42A27DB-BD31-4B8C-83A1-F6EECF244321}">
                <p14:modId xmlns:p14="http://schemas.microsoft.com/office/powerpoint/2010/main" val="3080945636"/>
              </p:ext>
            </p:extLst>
          </p:nvPr>
        </p:nvGraphicFramePr>
        <p:xfrm>
          <a:off x="1012974" y="3899637"/>
          <a:ext cx="9890155" cy="2133600"/>
        </p:xfrm>
        <a:graphic>
          <a:graphicData uri="http://schemas.openxmlformats.org/drawingml/2006/table">
            <a:tbl>
              <a:tblPr firstRow="1" bandRow="1">
                <a:tableStyleId>{2A488322-F2BA-4B5B-9748-0D474271808F}</a:tableStyleId>
              </a:tblPr>
              <a:tblGrid>
                <a:gridCol w="1408163">
                  <a:extLst>
                    <a:ext uri="{9D8B030D-6E8A-4147-A177-3AD203B41FA5}">
                      <a16:colId xmlns:a16="http://schemas.microsoft.com/office/drawing/2014/main" val="3144288191"/>
                    </a:ext>
                  </a:extLst>
                </a:gridCol>
                <a:gridCol w="1947961">
                  <a:extLst>
                    <a:ext uri="{9D8B030D-6E8A-4147-A177-3AD203B41FA5}">
                      <a16:colId xmlns:a16="http://schemas.microsoft.com/office/drawing/2014/main" val="1320997870"/>
                    </a:ext>
                  </a:extLst>
                </a:gridCol>
                <a:gridCol w="2179747">
                  <a:extLst>
                    <a:ext uri="{9D8B030D-6E8A-4147-A177-3AD203B41FA5}">
                      <a16:colId xmlns:a16="http://schemas.microsoft.com/office/drawing/2014/main" val="2933593949"/>
                    </a:ext>
                  </a:extLst>
                </a:gridCol>
                <a:gridCol w="1940375">
                  <a:extLst>
                    <a:ext uri="{9D8B030D-6E8A-4147-A177-3AD203B41FA5}">
                      <a16:colId xmlns:a16="http://schemas.microsoft.com/office/drawing/2014/main" val="545129013"/>
                    </a:ext>
                  </a:extLst>
                </a:gridCol>
                <a:gridCol w="2413909">
                  <a:extLst>
                    <a:ext uri="{9D8B030D-6E8A-4147-A177-3AD203B41FA5}">
                      <a16:colId xmlns:a16="http://schemas.microsoft.com/office/drawing/2014/main" val="2307018120"/>
                    </a:ext>
                  </a:extLst>
                </a:gridCol>
              </a:tblGrid>
              <a:tr h="316144">
                <a:tc>
                  <a:txBody>
                    <a:bodyPr/>
                    <a:lstStyle/>
                    <a:p>
                      <a:r>
                        <a:rPr lang="en-US" sz="1800" dirty="0"/>
                        <a:t>Year</a:t>
                      </a:r>
                    </a:p>
                  </a:txBody>
                  <a:tcPr/>
                </a:tc>
                <a:tc>
                  <a:txBody>
                    <a:bodyPr/>
                    <a:lstStyle/>
                    <a:p>
                      <a:r>
                        <a:rPr lang="en-US" sz="1800" dirty="0"/>
                        <a:t>Monthly DSC meetings</a:t>
                      </a:r>
                    </a:p>
                  </a:txBody>
                  <a:tcPr/>
                </a:tc>
                <a:tc>
                  <a:txBody>
                    <a:bodyPr/>
                    <a:lstStyle/>
                    <a:p>
                      <a:r>
                        <a:rPr lang="en-US" sz="1800" dirty="0"/>
                        <a:t>Company/concept meetings</a:t>
                      </a:r>
                    </a:p>
                  </a:txBody>
                  <a:tcPr/>
                </a:tc>
                <a:tc>
                  <a:txBody>
                    <a:bodyPr/>
                    <a:lstStyle/>
                    <a:p>
                      <a:r>
                        <a:rPr lang="en-US" sz="1800" dirty="0"/>
                        <a:t>Admin Meetings</a:t>
                      </a:r>
                    </a:p>
                  </a:txBody>
                  <a:tcPr/>
                </a:tc>
                <a:tc>
                  <a:txBody>
                    <a:bodyPr/>
                    <a:lstStyle/>
                    <a:p>
                      <a:r>
                        <a:rPr lang="en-US" sz="1800" dirty="0"/>
                        <a:t>Total</a:t>
                      </a:r>
                    </a:p>
                  </a:txBody>
                  <a:tcPr/>
                </a:tc>
                <a:extLst>
                  <a:ext uri="{0D108BD9-81ED-4DB2-BD59-A6C34878D82A}">
                    <a16:rowId xmlns:a16="http://schemas.microsoft.com/office/drawing/2014/main" val="2846540576"/>
                  </a:ext>
                </a:extLst>
              </a:tr>
              <a:tr h="316144">
                <a:tc>
                  <a:txBody>
                    <a:bodyPr/>
                    <a:lstStyle/>
                    <a:p>
                      <a:r>
                        <a:rPr lang="en-US" sz="2000" dirty="0"/>
                        <a:t>2022</a:t>
                      </a:r>
                    </a:p>
                  </a:txBody>
                  <a:tcPr/>
                </a:tc>
                <a:tc>
                  <a:txBody>
                    <a:bodyPr/>
                    <a:lstStyle/>
                    <a:p>
                      <a:r>
                        <a:rPr lang="en-US" sz="2000" dirty="0"/>
                        <a:t>6</a:t>
                      </a:r>
                    </a:p>
                  </a:txBody>
                  <a:tcPr/>
                </a:tc>
                <a:tc>
                  <a:txBody>
                    <a:bodyPr/>
                    <a:lstStyle/>
                    <a:p>
                      <a:r>
                        <a:rPr lang="en-US" sz="2000" dirty="0"/>
                        <a:t>3</a:t>
                      </a:r>
                    </a:p>
                  </a:txBody>
                  <a:tcPr/>
                </a:tc>
                <a:tc>
                  <a:txBody>
                    <a:bodyPr/>
                    <a:lstStyle/>
                    <a:p>
                      <a:r>
                        <a:rPr lang="en-US" sz="2000" dirty="0"/>
                        <a:t>-</a:t>
                      </a:r>
                    </a:p>
                  </a:txBody>
                  <a:tcPr/>
                </a:tc>
                <a:tc>
                  <a:txBody>
                    <a:bodyPr/>
                    <a:lstStyle/>
                    <a:p>
                      <a:r>
                        <a:rPr lang="en-US" sz="2000" dirty="0"/>
                        <a:t>9</a:t>
                      </a:r>
                    </a:p>
                  </a:txBody>
                  <a:tcPr/>
                </a:tc>
                <a:extLst>
                  <a:ext uri="{0D108BD9-81ED-4DB2-BD59-A6C34878D82A}">
                    <a16:rowId xmlns:a16="http://schemas.microsoft.com/office/drawing/2014/main" val="2636278991"/>
                  </a:ext>
                </a:extLst>
              </a:tr>
              <a:tr h="316144">
                <a:tc>
                  <a:txBody>
                    <a:bodyPr/>
                    <a:lstStyle/>
                    <a:p>
                      <a:r>
                        <a:rPr lang="en-US" sz="2000" dirty="0"/>
                        <a:t>2023</a:t>
                      </a:r>
                    </a:p>
                  </a:txBody>
                  <a:tcPr/>
                </a:tc>
                <a:tc>
                  <a:txBody>
                    <a:bodyPr/>
                    <a:lstStyle/>
                    <a:p>
                      <a:r>
                        <a:rPr lang="en-US" sz="2000" dirty="0"/>
                        <a:t>11</a:t>
                      </a:r>
                    </a:p>
                  </a:txBody>
                  <a:tcPr/>
                </a:tc>
                <a:tc>
                  <a:txBody>
                    <a:bodyPr/>
                    <a:lstStyle/>
                    <a:p>
                      <a:r>
                        <a:rPr lang="en-US" sz="2000" dirty="0"/>
                        <a:t>17</a:t>
                      </a:r>
                    </a:p>
                  </a:txBody>
                  <a:tcPr/>
                </a:tc>
                <a:tc>
                  <a:txBody>
                    <a:bodyPr/>
                    <a:lstStyle/>
                    <a:p>
                      <a:r>
                        <a:rPr lang="en-US" sz="2000" dirty="0"/>
                        <a:t>-</a:t>
                      </a:r>
                    </a:p>
                  </a:txBody>
                  <a:tcPr/>
                </a:tc>
                <a:tc>
                  <a:txBody>
                    <a:bodyPr/>
                    <a:lstStyle/>
                    <a:p>
                      <a:r>
                        <a:rPr lang="en-US" sz="2000" dirty="0"/>
                        <a:t>28</a:t>
                      </a:r>
                    </a:p>
                  </a:txBody>
                  <a:tcPr/>
                </a:tc>
                <a:extLst>
                  <a:ext uri="{0D108BD9-81ED-4DB2-BD59-A6C34878D82A}">
                    <a16:rowId xmlns:a16="http://schemas.microsoft.com/office/drawing/2014/main" val="3505704506"/>
                  </a:ext>
                </a:extLst>
              </a:tr>
              <a:tr h="316144">
                <a:tc>
                  <a:txBody>
                    <a:bodyPr/>
                    <a:lstStyle/>
                    <a:p>
                      <a:r>
                        <a:rPr lang="en-US" sz="2000" dirty="0"/>
                        <a:t>2024</a:t>
                      </a:r>
                    </a:p>
                  </a:txBody>
                  <a:tcPr/>
                </a:tc>
                <a:tc>
                  <a:txBody>
                    <a:bodyPr/>
                    <a:lstStyle/>
                    <a:p>
                      <a:r>
                        <a:rPr lang="en-US" sz="2000" dirty="0"/>
                        <a:t>8</a:t>
                      </a:r>
                    </a:p>
                  </a:txBody>
                  <a:tcPr/>
                </a:tc>
                <a:tc>
                  <a:txBody>
                    <a:bodyPr/>
                    <a:lstStyle/>
                    <a:p>
                      <a:r>
                        <a:rPr lang="en-US" sz="2000" dirty="0"/>
                        <a:t>15</a:t>
                      </a:r>
                    </a:p>
                  </a:txBody>
                  <a:tcPr/>
                </a:tc>
                <a:tc>
                  <a:txBody>
                    <a:bodyPr/>
                    <a:lstStyle/>
                    <a:p>
                      <a:r>
                        <a:rPr lang="en-US" sz="2000" dirty="0"/>
                        <a:t>11</a:t>
                      </a:r>
                    </a:p>
                  </a:txBody>
                  <a:tcPr/>
                </a:tc>
                <a:tc>
                  <a:txBody>
                    <a:bodyPr/>
                    <a:lstStyle/>
                    <a:p>
                      <a:r>
                        <a:rPr lang="en-US" sz="2000" dirty="0"/>
                        <a:t>34 already through 9/11</a:t>
                      </a:r>
                    </a:p>
                  </a:txBody>
                  <a:tcPr/>
                </a:tc>
                <a:extLst>
                  <a:ext uri="{0D108BD9-81ED-4DB2-BD59-A6C34878D82A}">
                    <a16:rowId xmlns:a16="http://schemas.microsoft.com/office/drawing/2014/main" val="2263268900"/>
                  </a:ext>
                </a:extLst>
              </a:tr>
            </a:tbl>
          </a:graphicData>
        </a:graphic>
      </p:graphicFrame>
    </p:spTree>
    <p:extLst>
      <p:ext uri="{BB962C8B-B14F-4D97-AF65-F5344CB8AC3E}">
        <p14:creationId xmlns:p14="http://schemas.microsoft.com/office/powerpoint/2010/main" val="126771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a:xfrm>
            <a:off x="855678" y="804601"/>
            <a:ext cx="10762978" cy="3146613"/>
          </a:xfrm>
        </p:spPr>
        <p:txBody>
          <a:bodyPr/>
          <a:lstStyle/>
          <a:p>
            <a:r>
              <a:rPr lang="en-US" dirty="0"/>
              <a:t>Lung-MAP 3.0</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855678" y="4043817"/>
            <a:ext cx="10058400" cy="1439859"/>
          </a:xfrm>
        </p:spPr>
        <p:txBody>
          <a:bodyPr>
            <a:norm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b="0" i="0" u="none" strike="noStrike" kern="1200" cap="all" spc="20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David Kozono, Md, PhD</a:t>
            </a:r>
          </a:p>
          <a:p>
            <a:pPr>
              <a:buClr>
                <a:srgbClr val="B2B2B2">
                  <a:lumMod val="50000"/>
                </a:srgbClr>
              </a:buClr>
              <a:defRPr/>
            </a:pPr>
            <a:r>
              <a:rPr lang="en-US" sz="1900" dirty="0">
                <a:solidFill>
                  <a:srgbClr val="000000"/>
                </a:solidFill>
              </a:rPr>
              <a:t>Chair, Translational Medicine Committee (Alliance)</a:t>
            </a:r>
          </a:p>
          <a:p>
            <a:pPr>
              <a:buClr>
                <a:srgbClr val="B2B2B2">
                  <a:lumMod val="50000"/>
                </a:srgbClr>
              </a:buClr>
              <a:defRPr/>
            </a:pPr>
            <a:r>
              <a:rPr lang="en-US" sz="1900" dirty="0">
                <a:solidFill>
                  <a:srgbClr val="000000"/>
                </a:solidFill>
              </a:rPr>
              <a:t>Brigham And Women's Hospital &amp; Dana-Farber Cancer Institute</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endParaRPr kumimoji="0" lang="en-US" sz="1800" b="0" i="0" u="none" strike="noStrike" kern="1200" cap="all" spc="20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3005232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1FB70D-1222-9BDB-0F58-234F48A1C403}"/>
              </a:ext>
            </a:extLst>
          </p:cNvPr>
          <p:cNvSpPr>
            <a:spLocks noGrp="1"/>
          </p:cNvSpPr>
          <p:nvPr>
            <p:ph type="title"/>
          </p:nvPr>
        </p:nvSpPr>
        <p:spPr>
          <a:xfrm>
            <a:off x="457200" y="142615"/>
            <a:ext cx="11543996" cy="897772"/>
          </a:xfrm>
        </p:spPr>
        <p:txBody>
          <a:bodyPr>
            <a:noAutofit/>
          </a:bodyPr>
          <a:lstStyle/>
          <a:p>
            <a:r>
              <a:rPr lang="en-US" sz="4000" dirty="0">
                <a:solidFill>
                  <a:schemeClr val="tx1"/>
                </a:solidFill>
              </a:rPr>
              <a:t>Lung-MAP DSC Future Directions from Lung-MAP Retreat</a:t>
            </a:r>
          </a:p>
        </p:txBody>
      </p:sp>
      <p:sp>
        <p:nvSpPr>
          <p:cNvPr id="6" name="Content Placeholder 5">
            <a:extLst>
              <a:ext uri="{FF2B5EF4-FFF2-40B4-BE49-F238E27FC236}">
                <a16:creationId xmlns:a16="http://schemas.microsoft.com/office/drawing/2014/main" id="{F93FC2C7-CFD0-BD1C-1949-433A7EA273D9}"/>
              </a:ext>
            </a:extLst>
          </p:cNvPr>
          <p:cNvSpPr>
            <a:spLocks noGrp="1"/>
          </p:cNvSpPr>
          <p:nvPr>
            <p:ph idx="1"/>
          </p:nvPr>
        </p:nvSpPr>
        <p:spPr>
          <a:xfrm>
            <a:off x="453957" y="1184252"/>
            <a:ext cx="6841787" cy="4866351"/>
          </a:xfrm>
        </p:spPr>
        <p:txBody>
          <a:bodyPr>
            <a:normAutofit fontScale="92500"/>
          </a:bodyPr>
          <a:lstStyle/>
          <a:p>
            <a:pPr marL="457200" indent="-457200">
              <a:buFont typeface="+mj-lt"/>
              <a:buAutoNum type="arabicPeriod"/>
            </a:pPr>
            <a:r>
              <a:rPr lang="en-US" sz="2200" dirty="0"/>
              <a:t>Articulate to industry sponsors the benefits of working through Lung-MAP screening already done, 800 sites with screening protocol open, representativeness of minority populations and community sites, biospecimens for use, drug supply through industry but drug distribution through CTEP, path to regulatory approval, competitive costs</a:t>
            </a:r>
          </a:p>
          <a:p>
            <a:pPr marL="457200" indent="-457200">
              <a:buFont typeface="+mj-lt"/>
              <a:buAutoNum type="arabicPeriod"/>
            </a:pPr>
            <a:r>
              <a:rPr lang="en-US" sz="2200" dirty="0"/>
              <a:t>Outreach to junior investigators and mentorship plan</a:t>
            </a:r>
          </a:p>
          <a:p>
            <a:pPr marL="457200" indent="-457200">
              <a:buFont typeface="+mj-lt"/>
              <a:buAutoNum type="arabicPeriod"/>
            </a:pPr>
            <a:r>
              <a:rPr lang="en-US" sz="2200" dirty="0"/>
              <a:t>Engaging the Translational Medicine team early in concept development, developing novel IO-based biomarkers, comprehensive immune profiling of individuals, liquid biopsy or proteomics to assess tumor changes in real time during therapy</a:t>
            </a:r>
          </a:p>
          <a:p>
            <a:pPr marL="457200" indent="-457200">
              <a:buFont typeface="+mj-lt"/>
              <a:buAutoNum type="arabicPeriod"/>
            </a:pPr>
            <a:r>
              <a:rPr lang="en-US" sz="2200" dirty="0"/>
              <a:t>Novel studies including biomarker selected immunotherapy studies, non-match for patients with oncogenic drivers</a:t>
            </a:r>
          </a:p>
          <a:p>
            <a:pPr lvl="1"/>
            <a:endParaRPr lang="en-US" dirty="0"/>
          </a:p>
        </p:txBody>
      </p:sp>
      <p:pic>
        <p:nvPicPr>
          <p:cNvPr id="8" name="Picture 7">
            <a:extLst>
              <a:ext uri="{FF2B5EF4-FFF2-40B4-BE49-F238E27FC236}">
                <a16:creationId xmlns:a16="http://schemas.microsoft.com/office/drawing/2014/main" id="{7D06FE76-1384-8296-7ED0-9CB93236B77E}"/>
              </a:ext>
            </a:extLst>
          </p:cNvPr>
          <p:cNvPicPr>
            <a:picLocks noChangeAspect="1"/>
          </p:cNvPicPr>
          <p:nvPr/>
        </p:nvPicPr>
        <p:blipFill>
          <a:blip r:embed="rId2"/>
          <a:stretch>
            <a:fillRect/>
          </a:stretch>
        </p:blipFill>
        <p:spPr>
          <a:xfrm>
            <a:off x="7729980" y="1932496"/>
            <a:ext cx="4271216" cy="2328220"/>
          </a:xfrm>
          <a:prstGeom prst="rect">
            <a:avLst/>
          </a:prstGeom>
        </p:spPr>
      </p:pic>
    </p:spTree>
    <p:extLst>
      <p:ext uri="{BB962C8B-B14F-4D97-AF65-F5344CB8AC3E}">
        <p14:creationId xmlns:p14="http://schemas.microsoft.com/office/powerpoint/2010/main" val="893092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CF3F61-CB69-41B1-B95C-E474244E7A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aphicFrame>
        <p:nvGraphicFramePr>
          <p:cNvPr id="6" name="Content Placeholder 5">
            <a:extLst>
              <a:ext uri="{FF2B5EF4-FFF2-40B4-BE49-F238E27FC236}">
                <a16:creationId xmlns:a16="http://schemas.microsoft.com/office/drawing/2014/main" id="{6839B456-A496-4D7F-BBB6-9AD414A71E92}"/>
              </a:ext>
            </a:extLst>
          </p:cNvPr>
          <p:cNvGraphicFramePr>
            <a:graphicFrameLocks noGrp="1"/>
          </p:cNvGraphicFramePr>
          <p:nvPr>
            <p:ph idx="4294967295"/>
            <p:extLst>
              <p:ext uri="{D42A27DB-BD31-4B8C-83A1-F6EECF244321}">
                <p14:modId xmlns:p14="http://schemas.microsoft.com/office/powerpoint/2010/main" val="2088198662"/>
              </p:ext>
            </p:extLst>
          </p:nvPr>
        </p:nvGraphicFramePr>
        <p:xfrm>
          <a:off x="592708" y="2966017"/>
          <a:ext cx="10856919" cy="1421092"/>
        </p:xfrm>
        <a:graphic>
          <a:graphicData uri="http://schemas.openxmlformats.org/drawingml/2006/table">
            <a:tbl>
              <a:tblPr firstRow="1" bandRow="1">
                <a:tableStyleId>{5C22544A-7EE6-4342-B048-85BDC9FD1C3A}</a:tableStyleId>
              </a:tblPr>
              <a:tblGrid>
                <a:gridCol w="6013195">
                  <a:extLst>
                    <a:ext uri="{9D8B030D-6E8A-4147-A177-3AD203B41FA5}">
                      <a16:colId xmlns:a16="http://schemas.microsoft.com/office/drawing/2014/main" val="3089522816"/>
                    </a:ext>
                  </a:extLst>
                </a:gridCol>
                <a:gridCol w="4843724">
                  <a:extLst>
                    <a:ext uri="{9D8B030D-6E8A-4147-A177-3AD203B41FA5}">
                      <a16:colId xmlns:a16="http://schemas.microsoft.com/office/drawing/2014/main" val="494010825"/>
                    </a:ext>
                  </a:extLst>
                </a:gridCol>
              </a:tblGrid>
              <a:tr h="506692">
                <a:tc>
                  <a:txBody>
                    <a:bodyPr/>
                    <a:lstStyle/>
                    <a:p>
                      <a:r>
                        <a:rPr lang="en-US" sz="1800" dirty="0">
                          <a:solidFill>
                            <a:schemeClr val="tx1">
                              <a:lumMod val="75000"/>
                            </a:schemeClr>
                          </a:solidFill>
                        </a:rPr>
                        <a:t>In Concept Development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99CC"/>
                    </a:solidFill>
                  </a:tcPr>
                </a:tc>
                <a:tc>
                  <a:txBody>
                    <a:bodyPr/>
                    <a:lstStyle/>
                    <a:p>
                      <a:endParaRPr lang="en-US" dirty="0">
                        <a:solidFill>
                          <a:schemeClr val="tx1">
                            <a:lumMod val="75000"/>
                            <a:lumOff val="25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99CC"/>
                    </a:solidFill>
                  </a:tcPr>
                </a:tc>
                <a:extLst>
                  <a:ext uri="{0D108BD9-81ED-4DB2-BD59-A6C34878D82A}">
                    <a16:rowId xmlns:a16="http://schemas.microsoft.com/office/drawing/2014/main" val="3398664758"/>
                  </a:ext>
                </a:extLst>
              </a:tr>
              <a:tr h="7680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noProof="0" dirty="0">
                          <a:solidFill>
                            <a:schemeClr val="tx1">
                              <a:lumMod val="75000"/>
                              <a:lumOff val="25000"/>
                            </a:schemeClr>
                          </a:solidFill>
                          <a:latin typeface="+mn-lt"/>
                          <a:ea typeface="+mn-ea"/>
                          <a:cs typeface="+mn-cs"/>
                        </a:rPr>
                        <a:t>S1900N</a:t>
                      </a:r>
                      <a:r>
                        <a:rPr lang="en-US" sz="1800" b="0" u="none" kern="1200" noProof="0" dirty="0">
                          <a:solidFill>
                            <a:schemeClr val="tx1">
                              <a:lumMod val="75000"/>
                              <a:lumOff val="25000"/>
                            </a:schemeClr>
                          </a:solidFill>
                          <a:latin typeface="+mn-lt"/>
                          <a:ea typeface="+mn-ea"/>
                          <a:cs typeface="+mn-cs"/>
                        </a:rPr>
                        <a:t> TROP2 ADC and bispecific antibody targeting PD-1 and VEGF</a:t>
                      </a:r>
                      <a:r>
                        <a:rPr lang="en-US" sz="1800" b="0" u="none" kern="1200" dirty="0">
                          <a:solidFill>
                            <a:schemeClr val="tx1">
                              <a:lumMod val="75000"/>
                              <a:lumOff val="25000"/>
                            </a:schemeClr>
                          </a:solidFill>
                          <a:latin typeface="+mn-lt"/>
                          <a:ea typeface="+mn-ea"/>
                          <a:cs typeface="+mn-cs"/>
                        </a:rPr>
                        <a:t> for patients with previously-treated NSCLC with actionable genomic alterations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lumOff val="25000"/>
                            </a:schemeClr>
                          </a:solidFill>
                        </a:rPr>
                        <a:t>DSC approved 7/15/24. Target activation Q4 2025.</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1760757"/>
                  </a:ext>
                </a:extLst>
              </a:tr>
            </a:tbl>
          </a:graphicData>
        </a:graphic>
      </p:graphicFrame>
      <p:graphicFrame>
        <p:nvGraphicFramePr>
          <p:cNvPr id="5" name="Content Placeholder 10">
            <a:extLst>
              <a:ext uri="{FF2B5EF4-FFF2-40B4-BE49-F238E27FC236}">
                <a16:creationId xmlns:a16="http://schemas.microsoft.com/office/drawing/2014/main" id="{DAE963B1-45B8-40CB-B862-2FA5A39D63E0}"/>
              </a:ext>
            </a:extLst>
          </p:cNvPr>
          <p:cNvGraphicFramePr>
            <a:graphicFrameLocks/>
          </p:cNvGraphicFramePr>
          <p:nvPr>
            <p:extLst>
              <p:ext uri="{D42A27DB-BD31-4B8C-83A1-F6EECF244321}">
                <p14:modId xmlns:p14="http://schemas.microsoft.com/office/powerpoint/2010/main" val="1044239027"/>
              </p:ext>
            </p:extLst>
          </p:nvPr>
        </p:nvGraphicFramePr>
        <p:xfrm>
          <a:off x="597144" y="1659225"/>
          <a:ext cx="10852483" cy="1350115"/>
        </p:xfrm>
        <a:graphic>
          <a:graphicData uri="http://schemas.openxmlformats.org/drawingml/2006/table">
            <a:tbl>
              <a:tblPr firstRow="1" bandRow="1">
                <a:tableStyleId>{1FECB4D8-DB02-4DC6-A0A2-4F2EBAE1DC90}</a:tableStyleId>
              </a:tblPr>
              <a:tblGrid>
                <a:gridCol w="6030226">
                  <a:extLst>
                    <a:ext uri="{9D8B030D-6E8A-4147-A177-3AD203B41FA5}">
                      <a16:colId xmlns:a16="http://schemas.microsoft.com/office/drawing/2014/main" val="229106346"/>
                    </a:ext>
                  </a:extLst>
                </a:gridCol>
                <a:gridCol w="4822257">
                  <a:extLst>
                    <a:ext uri="{9D8B030D-6E8A-4147-A177-3AD203B41FA5}">
                      <a16:colId xmlns:a16="http://schemas.microsoft.com/office/drawing/2014/main" val="3968199953"/>
                    </a:ext>
                  </a:extLst>
                </a:gridCol>
              </a:tblGrid>
              <a:tr h="43571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lumMod val="75000"/>
                            </a:schemeClr>
                          </a:solidFill>
                        </a:rPr>
                        <a:t>In Protocol Development</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endParaRPr lang="en-US" sz="1600" dirty="0">
                        <a:solidFill>
                          <a:schemeClr val="tx1">
                            <a:lumMod val="75000"/>
                            <a:lumOff val="25000"/>
                          </a:schemeClr>
                        </a:solidFill>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C000"/>
                    </a:solidFill>
                  </a:tcPr>
                </a:tc>
                <a:extLst>
                  <a:ext uri="{0D108BD9-81ED-4DB2-BD59-A6C34878D82A}">
                    <a16:rowId xmlns:a16="http://schemas.microsoft.com/office/drawing/2014/main" val="1446234950"/>
                  </a:ext>
                </a:extLst>
              </a:tr>
              <a:tr h="871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u="sng" kern="1200" dirty="0">
                          <a:solidFill>
                            <a:schemeClr val="tx1">
                              <a:lumMod val="75000"/>
                              <a:lumOff val="25000"/>
                            </a:schemeClr>
                          </a:solidFill>
                          <a:latin typeface="+mn-lt"/>
                          <a:ea typeface="+mn-ea"/>
                          <a:cs typeface="+mn-cs"/>
                        </a:rPr>
                        <a:t>S1800E</a:t>
                      </a:r>
                      <a:r>
                        <a:rPr lang="en-US" sz="1800" b="0" u="none" kern="1200" dirty="0">
                          <a:solidFill>
                            <a:schemeClr val="tx1">
                              <a:lumMod val="75000"/>
                              <a:lumOff val="25000"/>
                            </a:schemeClr>
                          </a:solidFill>
                          <a:latin typeface="+mn-lt"/>
                          <a:ea typeface="+mn-ea"/>
                          <a:cs typeface="+mn-cs"/>
                        </a:rPr>
                        <a:t>  Standard of care docetaxel and ramucirumab plus or minus anti-PD1 monoclonal antibody in patients with previously treated NSCLC</a:t>
                      </a:r>
                      <a:endParaRPr lang="en-US" sz="1800" b="0" u="none" kern="1200" noProof="0" dirty="0">
                        <a:solidFill>
                          <a:schemeClr val="tx1">
                            <a:lumMod val="75000"/>
                            <a:lumOff val="25000"/>
                          </a:schemeClr>
                        </a:solidFill>
                        <a:latin typeface="+mn-lt"/>
                        <a:ea typeface="+mn-ea"/>
                        <a:cs typeface="+mn-cs"/>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sz="1800" dirty="0">
                          <a:solidFill>
                            <a:schemeClr val="tx1">
                              <a:lumMod val="75000"/>
                              <a:lumOff val="25000"/>
                            </a:schemeClr>
                          </a:solidFill>
                        </a:rPr>
                        <a:t>Received CIRB Final Approval of Initial Review on 9/11/24, FDA meeting 9/16/24</a:t>
                      </a:r>
                    </a:p>
                    <a:p>
                      <a:r>
                        <a:rPr lang="en-US" sz="1800" dirty="0">
                          <a:solidFill>
                            <a:schemeClr val="tx1">
                              <a:lumMod val="75000"/>
                              <a:lumOff val="25000"/>
                            </a:schemeClr>
                          </a:solidFill>
                        </a:rPr>
                        <a:t>Targeting activation by end of 2024</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5484654"/>
                  </a:ext>
                </a:extLst>
              </a:tr>
            </a:tbl>
          </a:graphicData>
        </a:graphic>
      </p:graphicFrame>
      <p:sp>
        <p:nvSpPr>
          <p:cNvPr id="7" name="TextBox 6">
            <a:extLst>
              <a:ext uri="{FF2B5EF4-FFF2-40B4-BE49-F238E27FC236}">
                <a16:creationId xmlns:a16="http://schemas.microsoft.com/office/drawing/2014/main" id="{C67B7FA7-CA2F-0FA2-0F2E-68CDD1DD9844}"/>
              </a:ext>
            </a:extLst>
          </p:cNvPr>
          <p:cNvSpPr txBox="1"/>
          <p:nvPr/>
        </p:nvSpPr>
        <p:spPr>
          <a:xfrm>
            <a:off x="479395" y="494256"/>
            <a:ext cx="1085248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a:ln>
                  <a:noFill/>
                </a:ln>
                <a:solidFill>
                  <a:prstClr val="black"/>
                </a:solidFill>
                <a:effectLst/>
                <a:uLnTx/>
                <a:uFillTx/>
                <a:latin typeface="+mj-lt"/>
                <a:ea typeface="+mn-ea"/>
                <a:cs typeface="+mn-cs"/>
              </a:rPr>
              <a:t>Developing Studies</a:t>
            </a:r>
          </a:p>
        </p:txBody>
      </p:sp>
    </p:spTree>
    <p:extLst>
      <p:ext uri="{BB962C8B-B14F-4D97-AF65-F5344CB8AC3E}">
        <p14:creationId xmlns:p14="http://schemas.microsoft.com/office/powerpoint/2010/main" val="21094060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a:xfrm>
            <a:off x="982980" y="1439758"/>
            <a:ext cx="10058400" cy="3566160"/>
          </a:xfrm>
        </p:spPr>
        <p:txBody>
          <a:bodyPr>
            <a:normAutofit/>
          </a:bodyPr>
          <a:lstStyle/>
          <a:p>
            <a:r>
              <a:rPr lang="en-US" sz="8000" dirty="0"/>
              <a:t>Closing Remarks &amp; General 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a:xfrm>
            <a:off x="1066800" y="5005918"/>
            <a:ext cx="10058400" cy="1143000"/>
          </a:xfrm>
        </p:spPr>
        <p:txBody>
          <a:bodyPr>
            <a:normAutofit/>
          </a:bodyPr>
          <a:lstStyle/>
          <a:p>
            <a:r>
              <a:rPr lang="en-US" sz="2200" dirty="0"/>
              <a:t>Karen Reckamp, MD,</a:t>
            </a:r>
            <a:r>
              <a:rPr lang="en-US" sz="2200"/>
              <a:t>MS, vice </a:t>
            </a:r>
            <a:r>
              <a:rPr lang="en-US" sz="2200" dirty="0"/>
              <a:t>chair, Lung-MAP (SWOG)</a:t>
            </a:r>
          </a:p>
          <a:p>
            <a:r>
              <a:rPr lang="en-US" sz="2200" dirty="0"/>
              <a:t>All Attendees</a:t>
            </a:r>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1B26729B-A6DD-4B66-ADB7-E9354AFA1086}"/>
              </a:ext>
            </a:extLst>
          </p:cNvPr>
          <p:cNvSpPr/>
          <p:nvPr/>
        </p:nvSpPr>
        <p:spPr>
          <a:xfrm>
            <a:off x="7445829" y="377489"/>
            <a:ext cx="3984648" cy="233713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Virtual attendees</a:t>
            </a:r>
            <a:r>
              <a:rPr lang="en-US" sz="2000" dirty="0">
                <a:solidFill>
                  <a:schemeClr val="tx1"/>
                </a:solidFill>
              </a:rPr>
              <a:t>–</a:t>
            </a:r>
            <a:endParaRPr kumimoji="0" lang="en-US" sz="2000" b="0" i="0" u="none" strike="noStrike" kern="1200" cap="none" spc="0" normalizeH="0" baseline="0" noProof="0" dirty="0">
              <a:ln>
                <a:noFill/>
              </a:ln>
              <a:solidFill>
                <a:schemeClr val="tx1"/>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Place your questions in the chat box and a team member will read it out loud for the Lung-MAP team to answer.</a:t>
            </a:r>
          </a:p>
        </p:txBody>
      </p:sp>
    </p:spTree>
    <p:extLst>
      <p:ext uri="{BB962C8B-B14F-4D97-AF65-F5344CB8AC3E}">
        <p14:creationId xmlns:p14="http://schemas.microsoft.com/office/powerpoint/2010/main" val="10318381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a:xfrm>
            <a:off x="599090" y="1721366"/>
            <a:ext cx="5183700" cy="4023360"/>
          </a:xfrm>
        </p:spPr>
        <p:txBody>
          <a:bodyPr>
            <a:normAutofit fontScale="625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 Questions</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jbeeler@swog.org</a:t>
            </a:r>
            <a:r>
              <a:rPr lang="en-US" sz="2600" dirty="0">
                <a:solidFill>
                  <a:srgbClr val="0070C0"/>
                </a:solidFill>
              </a:rPr>
              <a:t> </a:t>
            </a:r>
            <a:r>
              <a:rPr lang="en-US" sz="2600" dirty="0"/>
              <a:t>and </a:t>
            </a:r>
            <a:r>
              <a:rPr lang="en-US" sz="2600" dirty="0">
                <a:solidFill>
                  <a:srgbClr val="0070C0"/>
                </a:solidFill>
                <a:hlinkClick r:id="rId5">
                  <a:extLst>
                    <a:ext uri="{A12FA001-AC4F-418D-AE19-62706E023703}">
                      <ahyp:hlinkClr xmlns:ahyp="http://schemas.microsoft.com/office/drawing/2018/hyperlinkcolor" val="tx"/>
                    </a:ext>
                  </a:extLst>
                </a:hlinkClick>
              </a:rPr>
              <a:t>gchadwell@swog.org</a:t>
            </a:r>
            <a:r>
              <a:rPr lang="en-US" sz="2600" dirty="0">
                <a:solidFill>
                  <a:srgbClr val="0070C0"/>
                </a:solidFill>
              </a:rPr>
              <a:t>  </a:t>
            </a:r>
            <a:endParaRPr lang="en-US" sz="2600" dirty="0"/>
          </a:p>
          <a:p>
            <a:pPr marL="0" lvl="1" indent="0">
              <a:lnSpc>
                <a:spcPct val="100000"/>
              </a:lnSpc>
              <a:spcBef>
                <a:spcPts val="1200"/>
              </a:spcBef>
              <a:spcAft>
                <a:spcPts val="200"/>
              </a:spcAft>
              <a:buSzPct val="100000"/>
              <a:buNone/>
            </a:pPr>
            <a:r>
              <a:rPr lang="en-US" sz="3100" dirty="0"/>
              <a:t>Eligibility &amp; Data Submission Questions</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Funding@swog.org</a:t>
            </a: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a:xfrm>
            <a:off x="5965692" y="1721366"/>
            <a:ext cx="5806098" cy="4656641"/>
          </a:xfrm>
        </p:spPr>
        <p:txBody>
          <a:bodyPr>
            <a:normAutofit fontScale="625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8">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S1900E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S1900EMedicalQuery@swog.org</a:t>
            </a:r>
            <a:r>
              <a:rPr lang="en-US" sz="2600" dirty="0">
                <a:solidFill>
                  <a:srgbClr val="0070C0"/>
                </a:solidFill>
              </a:rPr>
              <a:t> </a:t>
            </a:r>
          </a:p>
          <a:p>
            <a:pPr marL="0" lvl="1" indent="0">
              <a:spcBef>
                <a:spcPts val="1200"/>
              </a:spcBef>
              <a:spcAft>
                <a:spcPts val="200"/>
              </a:spcAft>
              <a:buSzPct val="100000"/>
              <a:buNone/>
            </a:pPr>
            <a:r>
              <a:rPr lang="en-US" sz="3100" dirty="0"/>
              <a:t>S1900G Medical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S1900GMedicalQuery@swog.org</a:t>
            </a:r>
            <a:r>
              <a:rPr lang="en-US" sz="2600" dirty="0">
                <a:solidFill>
                  <a:srgbClr val="0070C0"/>
                </a:solidFill>
              </a:rPr>
              <a:t> </a:t>
            </a:r>
          </a:p>
          <a:p>
            <a:pPr marL="0" lvl="1" indent="0">
              <a:spcBef>
                <a:spcPts val="1200"/>
              </a:spcBef>
              <a:spcAft>
                <a:spcPts val="200"/>
              </a:spcAft>
              <a:buSzPct val="100000"/>
              <a:buNone/>
            </a:pPr>
            <a:r>
              <a:rPr lang="en-US" sz="3100" dirty="0"/>
              <a:t>S1900J Medical Questions</a:t>
            </a:r>
          </a:p>
          <a:p>
            <a:pPr marL="0" lvl="1" indent="0">
              <a:lnSpc>
                <a:spcPct val="100000"/>
              </a:lnSpc>
              <a:spcBef>
                <a:spcPts val="1200"/>
              </a:spcBef>
              <a:spcAft>
                <a:spcPts val="200"/>
              </a:spcAft>
              <a:buSzPct val="100000"/>
              <a:buNone/>
            </a:pPr>
            <a:r>
              <a:rPr lang="en-US" sz="2600" dirty="0">
                <a:solidFill>
                  <a:srgbClr val="0070C0"/>
                </a:solidFill>
                <a:hlinkClick r:id="rId11">
                  <a:extLst>
                    <a:ext uri="{A12FA001-AC4F-418D-AE19-62706E023703}">
                      <ahyp:hlinkClr xmlns:ahyp="http://schemas.microsoft.com/office/drawing/2018/hyperlinkcolor" val="tx"/>
                    </a:ext>
                  </a:extLst>
                </a:hlinkClick>
              </a:rPr>
              <a:t>S1900JMedicalQuery@swog.org</a:t>
            </a:r>
            <a:r>
              <a:rPr lang="en-US" sz="2600" dirty="0">
                <a:solidFill>
                  <a:srgbClr val="0070C0"/>
                </a:solidFill>
              </a:rPr>
              <a:t> </a:t>
            </a:r>
          </a:p>
          <a:p>
            <a:pPr marL="0" lvl="1" indent="0">
              <a:spcBef>
                <a:spcPts val="1200"/>
              </a:spcBef>
              <a:spcAft>
                <a:spcPts val="200"/>
              </a:spcAft>
              <a:buSzPct val="100000"/>
              <a:buNone/>
            </a:pPr>
            <a:r>
              <a:rPr lang="en-US" sz="3100" dirty="0"/>
              <a:t>S1900K Medical Questions</a:t>
            </a:r>
          </a:p>
          <a:p>
            <a:pPr marL="0" lvl="1" indent="0">
              <a:lnSpc>
                <a:spcPct val="100000"/>
              </a:lnSpc>
              <a:spcBef>
                <a:spcPts val="1200"/>
              </a:spcBef>
              <a:spcAft>
                <a:spcPts val="200"/>
              </a:spcAft>
              <a:buSzPct val="100000"/>
              <a:buNone/>
            </a:pPr>
            <a:r>
              <a:rPr lang="en-US" sz="2600" dirty="0">
                <a:solidFill>
                  <a:srgbClr val="0070C0"/>
                </a:solidFill>
                <a:hlinkClick r:id="rId12">
                  <a:extLst>
                    <a:ext uri="{A12FA001-AC4F-418D-AE19-62706E023703}">
                      <ahyp:hlinkClr xmlns:ahyp="http://schemas.microsoft.com/office/drawing/2018/hyperlinkcolor" val="tx"/>
                    </a:ext>
                  </a:extLst>
                </a:hlinkClick>
              </a:rPr>
              <a:t>S1900KMedicalQuery@swog.org</a:t>
            </a:r>
            <a:r>
              <a:rPr lang="en-US" sz="2600" dirty="0">
                <a:solidFill>
                  <a:srgbClr val="0070C0"/>
                </a:solidFill>
              </a:rPr>
              <a:t> </a:t>
            </a:r>
          </a:p>
          <a:p>
            <a:pPr marL="0" indent="0">
              <a:buNone/>
            </a:pPr>
            <a:r>
              <a:rPr lang="en-US" sz="3100" dirty="0"/>
              <a:t>Accrual Enhancement Committee</a:t>
            </a:r>
          </a:p>
          <a:p>
            <a:pPr marL="0" indent="0">
              <a:buNone/>
            </a:pPr>
            <a:r>
              <a:rPr lang="en-US" sz="2600" dirty="0">
                <a:solidFill>
                  <a:srgbClr val="0070C0"/>
                </a:solidFill>
                <a:hlinkClick r:id="rId13">
                  <a:extLst>
                    <a:ext uri="{A12FA001-AC4F-418D-AE19-62706E023703}">
                      <ahyp:hlinkClr xmlns:ahyp="http://schemas.microsoft.com/office/drawing/2018/hyperlinkcolor" val="tx"/>
                    </a:ext>
                  </a:extLst>
                </a:hlinkClick>
              </a:rPr>
              <a:t>lungmapAEC@swog.org </a:t>
            </a:r>
            <a:endParaRPr lang="en-US" sz="2600" dirty="0">
              <a:solidFill>
                <a:srgbClr val="0070C0"/>
              </a:solidFill>
            </a:endParaRPr>
          </a:p>
          <a:p>
            <a:pPr marL="0" indent="0">
              <a:buNone/>
            </a:pPr>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4">
            <a:clrChange>
              <a:clrFrom>
                <a:srgbClr val="FEFEFE"/>
              </a:clrFrom>
              <a:clrTo>
                <a:srgbClr val="FEFEFE">
                  <a:alpha val="0"/>
                </a:srgbClr>
              </a:clrTo>
            </a:clrChange>
          </a:blip>
          <a:srcRect l="23100" t="36717" r="66690" b="21807"/>
          <a:stretch/>
        </p:blipFill>
        <p:spPr>
          <a:xfrm>
            <a:off x="9934476" y="4705165"/>
            <a:ext cx="1658434" cy="1548529"/>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a:xfrm>
            <a:off x="666356" y="2484680"/>
            <a:ext cx="4937760" cy="3378200"/>
          </a:xfrm>
        </p:spPr>
        <p:txBody>
          <a:bodyPr>
            <a:normAutofit fontScale="92500" lnSpcReduction="2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Diversity, Equity, and Inclusion Champion</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a:xfrm>
            <a:off x="5800669" y="2484680"/>
            <a:ext cx="4937760" cy="3378200"/>
          </a:xfrm>
        </p:spPr>
        <p:txBody>
          <a:bodyPr>
            <a:normAutofit fontScale="92500" lnSpcReduction="20000"/>
          </a:bodyPr>
          <a:lstStyle/>
          <a:p>
            <a:pPr marL="0" indent="0">
              <a:buNone/>
            </a:pPr>
            <a:r>
              <a:rPr lang="en-US" b="1" dirty="0">
                <a:solidFill>
                  <a:srgbClr val="0070C0"/>
                </a:solidFill>
              </a:rPr>
              <a:t>Data Coordinators &amp; Protocol Project Managers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6243405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1827627"/>
            <a:ext cx="10546080" cy="2147303"/>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for joining us!</a:t>
            </a:r>
          </a:p>
        </p:txBody>
      </p:sp>
      <p:sp>
        <p:nvSpPr>
          <p:cNvPr id="4" name="Content Placeholder 2"/>
          <p:cNvSpPr txBox="1">
            <a:spLocks/>
          </p:cNvSpPr>
          <p:nvPr/>
        </p:nvSpPr>
        <p:spPr>
          <a:xfrm>
            <a:off x="822960" y="4125094"/>
            <a:ext cx="10546080" cy="85503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slides will be available on the SWOG &amp; CTSU websites.</a:t>
            </a:r>
            <a:endParaRPr kumimoji="0" lang="en-US" sz="2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10" name="Picture 9" descr="A blue text on a black background&#10;&#10;Description automatically generated">
            <a:extLst>
              <a:ext uri="{FF2B5EF4-FFF2-40B4-BE49-F238E27FC236}">
                <a16:creationId xmlns:a16="http://schemas.microsoft.com/office/drawing/2014/main" id="{C6C75FAB-377F-BEEC-18C1-612EF5532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418" y="2144885"/>
            <a:ext cx="3695164" cy="756393"/>
          </a:xfrm>
          <a:prstGeom prst="rect">
            <a:avLst/>
          </a:prstGeom>
        </p:spPr>
      </p:pic>
    </p:spTree>
    <p:extLst>
      <p:ext uri="{BB962C8B-B14F-4D97-AF65-F5344CB8AC3E}">
        <p14:creationId xmlns:p14="http://schemas.microsoft.com/office/powerpoint/2010/main" val="71765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3400-4E91-D997-5C0D-4445D86B16A8}"/>
              </a:ext>
            </a:extLst>
          </p:cNvPr>
          <p:cNvSpPr>
            <a:spLocks noGrp="1"/>
          </p:cNvSpPr>
          <p:nvPr>
            <p:ph type="title"/>
          </p:nvPr>
        </p:nvSpPr>
        <p:spPr>
          <a:xfrm>
            <a:off x="609599" y="36083"/>
            <a:ext cx="11336215" cy="1456386"/>
          </a:xfrm>
        </p:spPr>
        <p:txBody>
          <a:bodyPr>
            <a:normAutofit/>
          </a:bodyPr>
          <a:lstStyle/>
          <a:p>
            <a:pPr>
              <a:lnSpc>
                <a:spcPct val="100000"/>
              </a:lnSpc>
            </a:pPr>
            <a:r>
              <a:rPr lang="en-US" sz="4400" b="1" dirty="0"/>
              <a:t>Expanding Lung-MAP Testing</a:t>
            </a:r>
          </a:p>
        </p:txBody>
      </p:sp>
      <p:sp>
        <p:nvSpPr>
          <p:cNvPr id="3" name="Content Placeholder 2">
            <a:extLst>
              <a:ext uri="{FF2B5EF4-FFF2-40B4-BE49-F238E27FC236}">
                <a16:creationId xmlns:a16="http://schemas.microsoft.com/office/drawing/2014/main" id="{13EBBF0E-0B45-98D9-64E5-CC5C98253448}"/>
              </a:ext>
            </a:extLst>
          </p:cNvPr>
          <p:cNvSpPr>
            <a:spLocks noGrp="1"/>
          </p:cNvSpPr>
          <p:nvPr>
            <p:ph idx="1"/>
          </p:nvPr>
        </p:nvSpPr>
        <p:spPr>
          <a:xfrm>
            <a:off x="609599" y="1719899"/>
            <a:ext cx="10546080" cy="4023360"/>
          </a:xfrm>
        </p:spPr>
        <p:txBody>
          <a:bodyPr>
            <a:normAutofit fontScale="92500"/>
          </a:bodyPr>
          <a:lstStyle/>
          <a:p>
            <a:pPr>
              <a:lnSpc>
                <a:spcPct val="100000"/>
              </a:lnSpc>
            </a:pPr>
            <a:r>
              <a:rPr lang="en-US" sz="3200" dirty="0"/>
              <a:t>In 2014, FoundationOne NGS testing on S1400 provided access to molecular diagnostics for patients who would otherwise not have it.</a:t>
            </a:r>
          </a:p>
          <a:p>
            <a:pPr>
              <a:lnSpc>
                <a:spcPct val="100000"/>
              </a:lnSpc>
            </a:pPr>
            <a:r>
              <a:rPr lang="en-US" sz="3200" dirty="0"/>
              <a:t>In 2024, patients with advanced NSCLC frequently have testing performed by a variety of commercial and academic NGS platforms.</a:t>
            </a:r>
          </a:p>
          <a:p>
            <a:pPr lvl="1">
              <a:lnSpc>
                <a:spcPct val="100000"/>
              </a:lnSpc>
            </a:pPr>
            <a:r>
              <a:rPr lang="en-US" sz="3000" dirty="0"/>
              <a:t>Requirement for F1CDx testing is increasingly impeding identification of patients for sub-studies, particularly those with rare biomarkers.</a:t>
            </a:r>
          </a:p>
          <a:p>
            <a:pPr lvl="1">
              <a:lnSpc>
                <a:spcPct val="100000"/>
              </a:lnSpc>
            </a:pPr>
            <a:endParaRPr lang="en-US" sz="3000" dirty="0"/>
          </a:p>
        </p:txBody>
      </p:sp>
    </p:spTree>
    <p:extLst>
      <p:ext uri="{BB962C8B-B14F-4D97-AF65-F5344CB8AC3E}">
        <p14:creationId xmlns:p14="http://schemas.microsoft.com/office/powerpoint/2010/main" val="4138969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B8FB-9AD8-F60B-3C25-06D973DBACCA}"/>
              </a:ext>
            </a:extLst>
          </p:cNvPr>
          <p:cNvSpPr>
            <a:spLocks noGrp="1"/>
          </p:cNvSpPr>
          <p:nvPr>
            <p:ph type="title"/>
          </p:nvPr>
        </p:nvSpPr>
        <p:spPr/>
        <p:txBody>
          <a:bodyPr>
            <a:normAutofit/>
          </a:bodyPr>
          <a:lstStyle/>
          <a:p>
            <a:pPr>
              <a:lnSpc>
                <a:spcPct val="100000"/>
              </a:lnSpc>
            </a:pPr>
            <a:r>
              <a:rPr lang="en-US" sz="4400" b="1" dirty="0"/>
              <a:t>Which NGS tests for LUNGMAP?</a:t>
            </a:r>
          </a:p>
        </p:txBody>
      </p:sp>
      <p:sp>
        <p:nvSpPr>
          <p:cNvPr id="3" name="Content Placeholder 2">
            <a:extLst>
              <a:ext uri="{FF2B5EF4-FFF2-40B4-BE49-F238E27FC236}">
                <a16:creationId xmlns:a16="http://schemas.microsoft.com/office/drawing/2014/main" id="{0F0C1A8B-AF64-3B08-0E39-15AD5822B148}"/>
              </a:ext>
            </a:extLst>
          </p:cNvPr>
          <p:cNvSpPr>
            <a:spLocks noGrp="1"/>
          </p:cNvSpPr>
          <p:nvPr>
            <p:ph idx="1"/>
          </p:nvPr>
        </p:nvSpPr>
        <p:spPr/>
        <p:txBody>
          <a:bodyPr>
            <a:normAutofit/>
          </a:bodyPr>
          <a:lstStyle/>
          <a:p>
            <a:pPr>
              <a:lnSpc>
                <a:spcPct val="100000"/>
              </a:lnSpc>
            </a:pPr>
            <a:r>
              <a:rPr lang="en-US" sz="3200" dirty="0"/>
              <a:t>Any CLIA certified test that is sufficiently broad</a:t>
            </a:r>
          </a:p>
          <a:p>
            <a:pPr marL="457200" lvl="1" indent="-242888">
              <a:lnSpc>
                <a:spcPct val="100000"/>
              </a:lnSpc>
              <a:buFont typeface="Courier New" panose="02070309020205020404" pitchFamily="49" charset="0"/>
              <a:buChar char="o"/>
            </a:pPr>
            <a:r>
              <a:rPr lang="en-US" sz="2800" dirty="0"/>
              <a:t>Definition of “sufficiently broad”</a:t>
            </a:r>
          </a:p>
          <a:p>
            <a:pPr lvl="2">
              <a:lnSpc>
                <a:spcPct val="100000"/>
              </a:lnSpc>
              <a:buFont typeface="Wingdings" panose="05000000000000000000" pitchFamily="2" charset="2"/>
              <a:buChar char="§"/>
            </a:pPr>
            <a:r>
              <a:rPr lang="en-US" sz="2400" dirty="0"/>
              <a:t>Inclusion of all LUNGMAP tumor genetic alterations of interest</a:t>
            </a:r>
          </a:p>
          <a:p>
            <a:pPr lvl="3">
              <a:lnSpc>
                <a:spcPct val="100000"/>
              </a:lnSpc>
              <a:buFont typeface="Wingdings" panose="05000000000000000000" pitchFamily="2" charset="2"/>
              <a:buChar char="Ø"/>
            </a:pPr>
            <a:r>
              <a:rPr lang="en-US" sz="2200" dirty="0"/>
              <a:t>EGFR, ALK, ROS1, BRAF, RET, NTRK, KRAS, HER2, MET, TP53, STK11, KEAP1, NFE2L2, CUL3</a:t>
            </a:r>
          </a:p>
          <a:p>
            <a:pPr lvl="3">
              <a:lnSpc>
                <a:spcPct val="100000"/>
              </a:lnSpc>
              <a:buFont typeface="Wingdings" panose="05000000000000000000" pitchFamily="2" charset="2"/>
              <a:buChar char="Ø"/>
            </a:pPr>
            <a:r>
              <a:rPr lang="en-US" sz="2200" dirty="0"/>
              <a:t>Typically included in oncology-focused panels of ≥ 150 genes, or whole exome</a:t>
            </a:r>
          </a:p>
          <a:p>
            <a:pPr lvl="2">
              <a:lnSpc>
                <a:spcPct val="100000"/>
              </a:lnSpc>
              <a:buFont typeface="Wingdings" panose="05000000000000000000" pitchFamily="2" charset="2"/>
              <a:buChar char="§"/>
            </a:pPr>
            <a:r>
              <a:rPr lang="en-US" sz="2400" dirty="0"/>
              <a:t>Sufficient to calculate TMB</a:t>
            </a:r>
          </a:p>
          <a:p>
            <a:pPr marL="457200" lvl="1" indent="-257175">
              <a:lnSpc>
                <a:spcPct val="100000"/>
              </a:lnSpc>
              <a:buFont typeface="Courier New" panose="02070309020205020404" pitchFamily="49" charset="0"/>
              <a:buChar char="o"/>
            </a:pPr>
            <a:r>
              <a:rPr lang="en-US" sz="2800" dirty="0"/>
              <a:t>Real-time qualification of new CLIA tests by TM Committee members</a:t>
            </a:r>
          </a:p>
        </p:txBody>
      </p:sp>
    </p:spTree>
    <p:extLst>
      <p:ext uri="{BB962C8B-B14F-4D97-AF65-F5344CB8AC3E}">
        <p14:creationId xmlns:p14="http://schemas.microsoft.com/office/powerpoint/2010/main" val="377890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EC70-F5C5-B5DB-6CF4-FD25217590AF}"/>
              </a:ext>
            </a:extLst>
          </p:cNvPr>
          <p:cNvSpPr>
            <a:spLocks noGrp="1"/>
          </p:cNvSpPr>
          <p:nvPr>
            <p:ph type="title"/>
          </p:nvPr>
        </p:nvSpPr>
        <p:spPr/>
        <p:txBody>
          <a:bodyPr/>
          <a:lstStyle/>
          <a:p>
            <a:pPr>
              <a:lnSpc>
                <a:spcPct val="100000"/>
              </a:lnSpc>
            </a:pPr>
            <a:r>
              <a:rPr lang="en-US" b="1" dirty="0"/>
              <a:t>Starting point: NCI-MATCH</a:t>
            </a:r>
          </a:p>
        </p:txBody>
      </p:sp>
      <p:sp>
        <p:nvSpPr>
          <p:cNvPr id="3" name="Content Placeholder 2">
            <a:extLst>
              <a:ext uri="{FF2B5EF4-FFF2-40B4-BE49-F238E27FC236}">
                <a16:creationId xmlns:a16="http://schemas.microsoft.com/office/drawing/2014/main" id="{4EB19F18-CC33-1F08-D95F-9F893732F715}"/>
              </a:ext>
            </a:extLst>
          </p:cNvPr>
          <p:cNvSpPr>
            <a:spLocks noGrp="1"/>
          </p:cNvSpPr>
          <p:nvPr>
            <p:ph idx="1"/>
          </p:nvPr>
        </p:nvSpPr>
        <p:spPr/>
        <p:txBody>
          <a:bodyPr>
            <a:normAutofit fontScale="85000" lnSpcReduction="10000"/>
          </a:bodyPr>
          <a:lstStyle/>
          <a:p>
            <a:pPr lvl="1">
              <a:lnSpc>
                <a:spcPct val="110000"/>
              </a:lnSpc>
              <a:spcAft>
                <a:spcPts val="600"/>
              </a:spcAft>
              <a:buFont typeface="Arial" panose="020B0604020202020204" pitchFamily="34" charset="0"/>
              <a:buChar char="•"/>
            </a:pPr>
            <a:r>
              <a:rPr lang="en-US" sz="2800" dirty="0"/>
              <a:t>For patients with advanced solid tumors, lymphoma or myeloma that progressed on standard treatment, or rare cancers for which there is no standard treatment</a:t>
            </a:r>
          </a:p>
          <a:p>
            <a:pPr lvl="1">
              <a:lnSpc>
                <a:spcPct val="110000"/>
              </a:lnSpc>
              <a:spcAft>
                <a:spcPts val="600"/>
              </a:spcAft>
              <a:buFont typeface="Arial" panose="020B0604020202020204" pitchFamily="34" charset="0"/>
              <a:buChar char="•"/>
            </a:pPr>
            <a:r>
              <a:rPr lang="en-US" sz="2800" dirty="0"/>
              <a:t>On 12/23/22, closed to accrual after enrolling 1,201 patients across 38 treatment arms</a:t>
            </a:r>
          </a:p>
          <a:p>
            <a:pPr lvl="1">
              <a:lnSpc>
                <a:spcPct val="110000"/>
              </a:lnSpc>
              <a:spcAft>
                <a:spcPts val="600"/>
              </a:spcAft>
              <a:buFont typeface="Arial" panose="020B0604020202020204" pitchFamily="34" charset="0"/>
              <a:buChar char="•"/>
            </a:pPr>
            <a:r>
              <a:rPr lang="en-US" sz="2800" dirty="0"/>
              <a:t>Designated Labs:</a:t>
            </a:r>
          </a:p>
          <a:p>
            <a:pPr lvl="2">
              <a:lnSpc>
                <a:spcPct val="110000"/>
              </a:lnSpc>
              <a:spcAft>
                <a:spcPts val="600"/>
              </a:spcAft>
              <a:buFont typeface="Courier New" panose="02070309020205020404" pitchFamily="49" charset="0"/>
              <a:buChar char="o"/>
            </a:pPr>
            <a:r>
              <a:rPr lang="en-US" sz="2400" dirty="0"/>
              <a:t>Commercial: </a:t>
            </a:r>
            <a:r>
              <a:rPr lang="en-US" sz="2400" dirty="0" err="1"/>
              <a:t>Ashion</a:t>
            </a:r>
            <a:r>
              <a:rPr lang="en-US" sz="2400" dirty="0"/>
              <a:t>, Caris, </a:t>
            </a:r>
            <a:r>
              <a:rPr lang="en-US" sz="2400" dirty="0" err="1"/>
              <a:t>CellNetix</a:t>
            </a:r>
            <a:r>
              <a:rPr lang="en-US" sz="2400" dirty="0"/>
              <a:t>, Foundation Medicine, </a:t>
            </a:r>
            <a:r>
              <a:rPr lang="en-US" sz="2400" dirty="0" err="1"/>
              <a:t>GenPath</a:t>
            </a:r>
            <a:r>
              <a:rPr lang="en-US" sz="2400" dirty="0"/>
              <a:t>, </a:t>
            </a:r>
            <a:r>
              <a:rPr lang="en-US" sz="2400" dirty="0" err="1"/>
              <a:t>NeoGenomics</a:t>
            </a:r>
            <a:r>
              <a:rPr lang="en-US" sz="2400" dirty="0"/>
              <a:t>, </a:t>
            </a:r>
            <a:r>
              <a:rPr lang="en-US" sz="2400" dirty="0" err="1"/>
              <a:t>PathGroup</a:t>
            </a:r>
            <a:r>
              <a:rPr lang="en-US" sz="2400" dirty="0"/>
              <a:t>, Quest Diagnostics, Strata Oncology, Tempus, The Jackson Lab</a:t>
            </a:r>
          </a:p>
          <a:p>
            <a:pPr lvl="2">
              <a:lnSpc>
                <a:spcPct val="110000"/>
              </a:lnSpc>
              <a:buFont typeface="Courier New" panose="02070309020205020404" pitchFamily="49" charset="0"/>
              <a:buChar char="o"/>
            </a:pPr>
            <a:r>
              <a:rPr lang="en-US" sz="2400" dirty="0"/>
              <a:t>Academic: Augusta, Brigham and Women’s, Cedars-Sinai, City of Hope, Columbia, Frederick National Lab, Johns Hopkins, Mass General, Memorial Sloan Kettering, NCI, Stanford, MD Anderson, U Chicago, U Colorado, U Michigan, U Washington, Weill Cornell, Yale</a:t>
            </a:r>
          </a:p>
        </p:txBody>
      </p:sp>
      <p:pic>
        <p:nvPicPr>
          <p:cNvPr id="1026" name="Picture 2" descr="NCI-MATCH: A Status Report and Future Directions - NCI">
            <a:extLst>
              <a:ext uri="{FF2B5EF4-FFF2-40B4-BE49-F238E27FC236}">
                <a16:creationId xmlns:a16="http://schemas.microsoft.com/office/drawing/2014/main" id="{6C800F70-F50E-9FDA-6D9B-1000778F5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0740" y="1"/>
            <a:ext cx="3671259" cy="1927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111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CF9E-113C-0E5E-0AB3-1B728A052142}"/>
              </a:ext>
            </a:extLst>
          </p:cNvPr>
          <p:cNvSpPr>
            <a:spLocks noGrp="1"/>
          </p:cNvSpPr>
          <p:nvPr>
            <p:ph type="title"/>
          </p:nvPr>
        </p:nvSpPr>
        <p:spPr/>
        <p:txBody>
          <a:bodyPr/>
          <a:lstStyle/>
          <a:p>
            <a:pPr>
              <a:lnSpc>
                <a:spcPct val="100000"/>
              </a:lnSpc>
            </a:pPr>
            <a:r>
              <a:rPr lang="en-US" b="1" dirty="0"/>
              <a:t>NCI-MATCH qualification process</a:t>
            </a:r>
          </a:p>
        </p:txBody>
      </p:sp>
      <p:sp>
        <p:nvSpPr>
          <p:cNvPr id="3" name="Content Placeholder 2">
            <a:extLst>
              <a:ext uri="{FF2B5EF4-FFF2-40B4-BE49-F238E27FC236}">
                <a16:creationId xmlns:a16="http://schemas.microsoft.com/office/drawing/2014/main" id="{1211AC1F-3BC4-FF80-7D5D-44AA3C9EAD85}"/>
              </a:ext>
            </a:extLst>
          </p:cNvPr>
          <p:cNvSpPr>
            <a:spLocks noGrp="1"/>
          </p:cNvSpPr>
          <p:nvPr>
            <p:ph idx="1"/>
          </p:nvPr>
        </p:nvSpPr>
        <p:spPr>
          <a:xfrm>
            <a:off x="609600" y="1719899"/>
            <a:ext cx="10546080" cy="4023360"/>
          </a:xfrm>
        </p:spPr>
        <p:txBody>
          <a:bodyPr>
            <a:normAutofit lnSpcReduction="10000"/>
          </a:bodyPr>
          <a:lstStyle/>
          <a:p>
            <a:pPr>
              <a:lnSpc>
                <a:spcPct val="110000"/>
              </a:lnSpc>
            </a:pPr>
            <a:r>
              <a:rPr lang="en-US" sz="2400" dirty="0"/>
              <a:t>Notices in the Federal Register and on NCI and ECOG-ACRIN websites to submit LOIs</a:t>
            </a:r>
          </a:p>
          <a:p>
            <a:pPr>
              <a:lnSpc>
                <a:spcPct val="110000"/>
              </a:lnSpc>
            </a:pPr>
            <a:r>
              <a:rPr lang="en-US" sz="2400" dirty="0"/>
              <a:t>LOIs reviewed for volume of tests performed, and invitations sent for full applications</a:t>
            </a:r>
          </a:p>
          <a:p>
            <a:pPr>
              <a:lnSpc>
                <a:spcPct val="110000"/>
              </a:lnSpc>
            </a:pPr>
            <a:r>
              <a:rPr lang="en-US" sz="2400" dirty="0"/>
              <a:t>Full applications reviewed for NGS assay performance characteristics, validation reports, and ability to refer patients to arms based on inclusionary/exclusionary variants</a:t>
            </a:r>
          </a:p>
          <a:p>
            <a:pPr>
              <a:lnSpc>
                <a:spcPct val="110000"/>
              </a:lnSpc>
            </a:pPr>
            <a:r>
              <a:rPr lang="en-US" sz="2400" dirty="0"/>
              <a:t>Final step of concordance study of 10 DNA samples (mix of cell lines and clinical samples) requiring ≥ 80% concordance with central MATCH assay</a:t>
            </a:r>
          </a:p>
        </p:txBody>
      </p:sp>
    </p:spTree>
    <p:extLst>
      <p:ext uri="{BB962C8B-B14F-4D97-AF65-F5344CB8AC3E}">
        <p14:creationId xmlns:p14="http://schemas.microsoft.com/office/powerpoint/2010/main" val="3404051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AB73F-18DC-7473-EE98-66CD24B8782A}"/>
              </a:ext>
            </a:extLst>
          </p:cNvPr>
          <p:cNvSpPr>
            <a:spLocks noGrp="1"/>
          </p:cNvSpPr>
          <p:nvPr>
            <p:ph type="title"/>
          </p:nvPr>
        </p:nvSpPr>
        <p:spPr>
          <a:xfrm>
            <a:off x="609600" y="276837"/>
            <a:ext cx="10546080" cy="1237682"/>
          </a:xfrm>
        </p:spPr>
        <p:txBody>
          <a:bodyPr>
            <a:normAutofit/>
          </a:bodyPr>
          <a:lstStyle/>
          <a:p>
            <a:pPr>
              <a:lnSpc>
                <a:spcPct val="100000"/>
              </a:lnSpc>
              <a:tabLst>
                <a:tab pos="2620963" algn="l"/>
              </a:tabLst>
            </a:pPr>
            <a:r>
              <a:rPr lang="en-US" sz="4400" b="1" dirty="0"/>
              <a:t>Commercial lab tumor tests meeting our criteria</a:t>
            </a:r>
          </a:p>
        </p:txBody>
      </p:sp>
      <p:sp>
        <p:nvSpPr>
          <p:cNvPr id="3" name="Content Placeholder 2">
            <a:extLst>
              <a:ext uri="{FF2B5EF4-FFF2-40B4-BE49-F238E27FC236}">
                <a16:creationId xmlns:a16="http://schemas.microsoft.com/office/drawing/2014/main" id="{AB58CD23-64CE-DA6D-E076-3AF8D43630CC}"/>
              </a:ext>
            </a:extLst>
          </p:cNvPr>
          <p:cNvSpPr>
            <a:spLocks noGrp="1"/>
          </p:cNvSpPr>
          <p:nvPr>
            <p:ph idx="1"/>
          </p:nvPr>
        </p:nvSpPr>
        <p:spPr>
          <a:xfrm>
            <a:off x="547456" y="1621207"/>
            <a:ext cx="10546080" cy="4023360"/>
          </a:xfrm>
        </p:spPr>
        <p:txBody>
          <a:bodyPr>
            <a:normAutofit fontScale="77500" lnSpcReduction="20000"/>
          </a:bodyPr>
          <a:lstStyle/>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BostonGene (Tumor Portrait Test)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Caris Life Sciences (MI Tumor Seek Hybrid)</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Exact Sciences, Inc. (</a:t>
            </a:r>
            <a:r>
              <a:rPr lang="en-US" sz="2400" dirty="0" err="1">
                <a:effectLst/>
                <a:latin typeface="Arial" panose="020B0604020202020204" pitchFamily="34" charset="0"/>
                <a:ea typeface="Arial" panose="020B0604020202020204" pitchFamily="34" charset="0"/>
              </a:rPr>
              <a:t>OncoExTra</a:t>
            </a:r>
            <a:r>
              <a:rPr lang="en-US" sz="2400" dirty="0">
                <a:effectLst/>
                <a:latin typeface="Arial" panose="020B0604020202020204" pitchFamily="34" charset="0"/>
                <a:ea typeface="Arial" panose="020B0604020202020204" pitchFamily="34" charset="0"/>
              </a:rPr>
              <a: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Foundation Medicine (FoundationOne CDx)</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Genomic Testing Cooperative (Solid Tumor Profile)</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Myriad Genetics (Precise Tumor)</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NeoGenomics</a:t>
            </a:r>
            <a:r>
              <a:rPr lang="en-US" sz="2400" dirty="0">
                <a:effectLst/>
                <a:latin typeface="Arial" panose="020B0604020202020204" pitchFamily="34" charset="0"/>
                <a:ea typeface="Arial" panose="020B0604020202020204" pitchFamily="34" charset="0"/>
              </a:rPr>
              <a:t> Laboratories (Neo Comprehensive – Solid Tumor)</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PathGroup</a:t>
            </a:r>
            <a:r>
              <a:rPr lang="en-US" sz="2400" dirty="0">
                <a:effectLst/>
                <a:latin typeface="Arial" panose="020B0604020202020204" pitchFamily="34" charset="0"/>
                <a:ea typeface="Arial" panose="020B0604020202020204" pitchFamily="34" charset="0"/>
              </a:rPr>
              <a:t> (</a:t>
            </a:r>
            <a:r>
              <a:rPr lang="en-US" sz="2400" dirty="0" err="1">
                <a:effectLst/>
                <a:latin typeface="Arial" panose="020B0604020202020204" pitchFamily="34" charset="0"/>
                <a:ea typeface="Arial" panose="020B0604020202020204" pitchFamily="34" charset="0"/>
              </a:rPr>
              <a:t>SmartGenomics</a:t>
            </a:r>
            <a:r>
              <a:rPr lang="en-US" sz="2400" dirty="0">
                <a:effectLst/>
                <a:latin typeface="Arial" panose="020B0604020202020204" pitchFamily="34" charset="0"/>
                <a:ea typeface="Arial" panose="020B0604020202020204" pitchFamily="34" charset="0"/>
              </a:rPr>
              <a:t> Complete)</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Quest Diagnostics Inc. (Solid Tumor Expanded Panel)</a:t>
            </a:r>
          </a:p>
          <a:p>
            <a:pPr marL="0" marR="252095" algn="just">
              <a:lnSpc>
                <a:spcPct val="120000"/>
              </a:lnSpc>
              <a:spcBef>
                <a:spcPts val="0"/>
              </a:spcBef>
              <a:spcAft>
                <a:spcPts val="0"/>
              </a:spcAft>
            </a:pPr>
            <a:r>
              <a:rPr lang="en-US" sz="2400" dirty="0" err="1">
                <a:effectLst/>
                <a:latin typeface="Arial" panose="020B0604020202020204" pitchFamily="34" charset="0"/>
                <a:ea typeface="Arial" panose="020B0604020202020204" pitchFamily="34" charset="0"/>
              </a:rPr>
              <a:t>siParadigm</a:t>
            </a:r>
            <a:r>
              <a:rPr lang="en-US" sz="2400" dirty="0">
                <a:effectLst/>
                <a:latin typeface="Arial" panose="020B0604020202020204" pitchFamily="34" charset="0"/>
                <a:ea typeface="Arial" panose="020B0604020202020204" pitchFamily="34" charset="0"/>
              </a:rPr>
              <a:t> Diagnostic Informatics (</a:t>
            </a:r>
            <a:r>
              <a:rPr lang="en-US" sz="2400" dirty="0" err="1">
                <a:effectLst/>
                <a:latin typeface="Arial" panose="020B0604020202020204" pitchFamily="34" charset="0"/>
                <a:ea typeface="Arial" panose="020B0604020202020204" pitchFamily="34" charset="0"/>
              </a:rPr>
              <a:t>siPortfolio</a:t>
            </a:r>
            <a:r>
              <a:rPr lang="en-US" sz="2400" dirty="0">
                <a:effectLst/>
                <a:latin typeface="Arial" panose="020B0604020202020204" pitchFamily="34" charset="0"/>
                <a:ea typeface="Arial" panose="020B0604020202020204" pitchFamily="34" charset="0"/>
              </a:rPr>
              <a:t>, Comprehensive NGS)</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Strata Oncology (Strata Select)</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Tempus (</a:t>
            </a:r>
            <a:r>
              <a:rPr lang="en-US" sz="2400" dirty="0" err="1">
                <a:effectLst/>
                <a:latin typeface="Arial" panose="020B0604020202020204" pitchFamily="34" charset="0"/>
                <a:ea typeface="Arial" panose="020B0604020202020204" pitchFamily="34" charset="0"/>
              </a:rPr>
              <a:t>xT</a:t>
            </a:r>
            <a:r>
              <a:rPr lang="en-US" sz="2400" dirty="0">
                <a:effectLst/>
                <a:latin typeface="Arial" panose="020B0604020202020204" pitchFamily="34" charset="0"/>
                <a:ea typeface="Arial" panose="020B0604020202020204" pitchFamily="34" charset="0"/>
              </a:rPr>
              <a:t> Solid Tumor)</a:t>
            </a:r>
          </a:p>
          <a:p>
            <a:pPr marL="0" marR="252095" algn="just">
              <a:lnSpc>
                <a:spcPct val="120000"/>
              </a:lnSpc>
              <a:spcBef>
                <a:spcPts val="0"/>
              </a:spcBef>
              <a:spcAft>
                <a:spcPts val="0"/>
              </a:spcAft>
            </a:pPr>
            <a:r>
              <a:rPr lang="en-US" sz="2400" dirty="0">
                <a:effectLst/>
                <a:latin typeface="Arial" panose="020B0604020202020204" pitchFamily="34" charset="0"/>
                <a:ea typeface="Arial" panose="020B0604020202020204" pitchFamily="34" charset="0"/>
              </a:rPr>
              <a:t>The Jackson Laboratory (SOMASEQ)</a:t>
            </a:r>
          </a:p>
        </p:txBody>
      </p:sp>
      <p:pic>
        <p:nvPicPr>
          <p:cNvPr id="3074" name="Picture 2" descr="Genetic-testing-Panels-WES-WGS">
            <a:extLst>
              <a:ext uri="{FF2B5EF4-FFF2-40B4-BE49-F238E27FC236}">
                <a16:creationId xmlns:a16="http://schemas.microsoft.com/office/drawing/2014/main" id="{3C332A77-2375-8A1A-3C4E-1CF68EEDEF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3317" y="1690688"/>
            <a:ext cx="3970483" cy="153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477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9CED-1C47-D2BA-FEE1-1A47B6D680C9}"/>
              </a:ext>
            </a:extLst>
          </p:cNvPr>
          <p:cNvSpPr>
            <a:spLocks noGrp="1"/>
          </p:cNvSpPr>
          <p:nvPr>
            <p:ph type="title"/>
          </p:nvPr>
        </p:nvSpPr>
        <p:spPr/>
        <p:txBody>
          <a:bodyPr>
            <a:normAutofit/>
          </a:bodyPr>
          <a:lstStyle/>
          <a:p>
            <a:pPr>
              <a:lnSpc>
                <a:spcPct val="100000"/>
              </a:lnSpc>
            </a:pPr>
            <a:r>
              <a:rPr lang="en-US" sz="4400" b="1" dirty="0"/>
              <a:t>Academic lab tumor tests</a:t>
            </a:r>
          </a:p>
        </p:txBody>
      </p:sp>
      <p:sp>
        <p:nvSpPr>
          <p:cNvPr id="3" name="Content Placeholder 2">
            <a:extLst>
              <a:ext uri="{FF2B5EF4-FFF2-40B4-BE49-F238E27FC236}">
                <a16:creationId xmlns:a16="http://schemas.microsoft.com/office/drawing/2014/main" id="{7D2C4C2D-C1BE-A719-0DEB-996AB7FE559A}"/>
              </a:ext>
            </a:extLst>
          </p:cNvPr>
          <p:cNvSpPr>
            <a:spLocks noGrp="1"/>
          </p:cNvSpPr>
          <p:nvPr>
            <p:ph idx="1"/>
          </p:nvPr>
        </p:nvSpPr>
        <p:spPr>
          <a:xfrm>
            <a:off x="624840" y="1724957"/>
            <a:ext cx="5257800" cy="4351338"/>
          </a:xfrm>
        </p:spPr>
        <p:txBody>
          <a:bodyPr>
            <a:normAutofit fontScale="92500" lnSpcReduction="10000"/>
          </a:bodyPr>
          <a:lstStyle/>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Augusta University</a:t>
            </a:r>
          </a:p>
          <a:p>
            <a:pPr marR="252095">
              <a:lnSpc>
                <a:spcPct val="120000"/>
              </a:lnSpc>
              <a:spcBef>
                <a:spcPts val="0"/>
              </a:spcBef>
            </a:pPr>
            <a:r>
              <a:rPr lang="en-US" sz="1800" dirty="0">
                <a:effectLst/>
                <a:latin typeface="Arial" panose="020B0604020202020204" pitchFamily="34" charset="0"/>
                <a:ea typeface="Arial" panose="020B0604020202020204" pitchFamily="34" charset="0"/>
              </a:rPr>
              <a:t>Brigham and Women’s Hospital</a:t>
            </a:r>
          </a:p>
          <a:p>
            <a:pPr marR="252095">
              <a:lnSpc>
                <a:spcPct val="120000"/>
              </a:lnSpc>
              <a:spcBef>
                <a:spcPts val="0"/>
              </a:spcBef>
            </a:pPr>
            <a:r>
              <a:rPr lang="en-US" sz="1800" dirty="0">
                <a:effectLst/>
                <a:latin typeface="Arial" panose="020B0604020202020204" pitchFamily="34" charset="0"/>
                <a:ea typeface="Arial" panose="020B0604020202020204" pitchFamily="34" charset="0"/>
              </a:rPr>
              <a:t>Cedars-Sinai Medical Center</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Children’s Hospital of Philadelphia</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City of Hope National Medical Center</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Columbia University</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Dana-Farber Cancer Institute </a:t>
            </a:r>
          </a:p>
          <a:p>
            <a:pPr marR="252095">
              <a:lnSpc>
                <a:spcPct val="120000"/>
              </a:lnSpc>
              <a:spcBef>
                <a:spcPts val="0"/>
              </a:spcBef>
              <a:spcAft>
                <a:spcPts val="0"/>
              </a:spcAft>
            </a:pPr>
            <a:r>
              <a:rPr lang="en-US" sz="1800" dirty="0">
                <a:latin typeface="Arial" panose="020B0604020202020204" pitchFamily="34" charset="0"/>
                <a:ea typeface="Arial" panose="020B0604020202020204" pitchFamily="34" charset="0"/>
              </a:rPr>
              <a:t>Fox Chase Cancer Center</a:t>
            </a:r>
            <a:endParaRPr lang="en-US" sz="1800" dirty="0">
              <a:effectLst/>
              <a:latin typeface="Arial" panose="020B0604020202020204" pitchFamily="34" charset="0"/>
              <a:ea typeface="Arial" panose="020B0604020202020204" pitchFamily="34" charset="0"/>
            </a:endParaRP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Frederick National Laboratory for Cancer Research</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Johns Hopkins Genomics</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Knight Diagnostic Laboratories at Oregon Health &amp; Science University</a:t>
            </a:r>
          </a:p>
          <a:p>
            <a:pPr marR="252095">
              <a:lnSpc>
                <a:spcPct val="120000"/>
              </a:lnSpc>
              <a:spcBef>
                <a:spcPts val="0"/>
              </a:spcBef>
              <a:spcAft>
                <a:spcPts val="0"/>
              </a:spcAft>
            </a:pPr>
            <a:r>
              <a:rPr lang="en-US" sz="1800" dirty="0">
                <a:effectLst/>
                <a:latin typeface="Arial" panose="020B0604020202020204" pitchFamily="34" charset="0"/>
                <a:ea typeface="Arial" panose="020B0604020202020204" pitchFamily="34" charset="0"/>
              </a:rPr>
              <a:t>Massachusetts General Hospital</a:t>
            </a:r>
          </a:p>
        </p:txBody>
      </p:sp>
      <p:sp>
        <p:nvSpPr>
          <p:cNvPr id="4" name="Content Placeholder 2">
            <a:extLst>
              <a:ext uri="{FF2B5EF4-FFF2-40B4-BE49-F238E27FC236}">
                <a16:creationId xmlns:a16="http://schemas.microsoft.com/office/drawing/2014/main" id="{33C4BAB7-BB92-76B9-B930-4A4F4842D7E3}"/>
              </a:ext>
            </a:extLst>
          </p:cNvPr>
          <p:cNvSpPr txBox="1">
            <a:spLocks/>
          </p:cNvSpPr>
          <p:nvPr/>
        </p:nvSpPr>
        <p:spPr>
          <a:xfrm>
            <a:off x="6096000" y="1724957"/>
            <a:ext cx="5257800"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252095">
              <a:lnSpc>
                <a:spcPct val="100000"/>
              </a:lnSpc>
              <a:spcBef>
                <a:spcPts val="0"/>
              </a:spcBef>
              <a:defRPr/>
            </a:pPr>
            <a:r>
              <a:rPr lang="en-US" sz="1800" dirty="0">
                <a:solidFill>
                  <a:schemeClr val="tx1">
                    <a:lumMod val="75000"/>
                    <a:lumOff val="25000"/>
                  </a:schemeClr>
                </a:solidFill>
                <a:latin typeface="Arial" panose="020B0604020202020204" pitchFamily="34" charset="0"/>
                <a:ea typeface="Arial" panose="020B0604020202020204" pitchFamily="34" charset="0"/>
              </a:rPr>
              <a:t>Memorial Sloan Kettering Cancer Center</a:t>
            </a:r>
          </a:p>
          <a:p>
            <a:pPr marR="252095">
              <a:lnSpc>
                <a:spcPct val="100000"/>
              </a:lnSpc>
              <a:spcBef>
                <a:spcPts val="0"/>
              </a:spcBef>
              <a:defRPr/>
            </a:pPr>
            <a:r>
              <a:rPr lang="en-US" sz="1800" dirty="0">
                <a:solidFill>
                  <a:schemeClr val="tx1">
                    <a:lumMod val="75000"/>
                    <a:lumOff val="25000"/>
                  </a:schemeClr>
                </a:solidFill>
                <a:latin typeface="Arial" panose="020B0604020202020204" pitchFamily="34" charset="0"/>
                <a:ea typeface="Arial" panose="020B0604020202020204" pitchFamily="34" charset="0"/>
              </a:rPr>
              <a:t>Moffitt Cancer Center</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National Cancer Institute – Laboratory of Pathology</a:t>
            </a:r>
            <a:endPar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endParaRP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Providence Genomics</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Stanford Heath Care</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Texas Children’s Hospital</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The University of Texas MD Anderson Cancer Center</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California San Francisco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Chicago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Colorado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Illinois Chicago</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Michigan</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University of Washington</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Weill Cornell Medicine</a:t>
            </a:r>
          </a:p>
          <a:p>
            <a:pPr marL="228600" marR="252095"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Arial" panose="020B0604020202020204" pitchFamily="34" charset="0"/>
                <a:cs typeface="+mn-cs"/>
              </a:rPr>
              <a:t>Yale University</a:t>
            </a:r>
          </a:p>
        </p:txBody>
      </p:sp>
    </p:spTree>
    <p:extLst>
      <p:ext uri="{BB962C8B-B14F-4D97-AF65-F5344CB8AC3E}">
        <p14:creationId xmlns:p14="http://schemas.microsoft.com/office/powerpoint/2010/main" val="153397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normAutofit/>
          </a:bodyPr>
          <a:lstStyle/>
          <a:p>
            <a:r>
              <a:rPr lang="en-US" sz="4400" b="1" dirty="0"/>
              <a:t>Commercial lab ctDNA tests meeting criteria</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3000" dirty="0"/>
              <a:t>Foundation Medicine (</a:t>
            </a:r>
            <a:r>
              <a:rPr lang="en-US" sz="3000" dirty="0" err="1"/>
              <a:t>FoundationOne</a:t>
            </a:r>
            <a:r>
              <a:rPr lang="en-US" sz="3000" dirty="0"/>
              <a:t> F1LCDx)</a:t>
            </a:r>
          </a:p>
          <a:p>
            <a:r>
              <a:rPr lang="en-US" sz="3000" dirty="0"/>
              <a:t>Guardant (Guardant360 CDx)</a:t>
            </a:r>
          </a:p>
          <a:p>
            <a:r>
              <a:rPr lang="en-US" sz="3000" dirty="0"/>
              <a:t>Tempus (</a:t>
            </a:r>
            <a:r>
              <a:rPr lang="en-US" sz="3000" dirty="0" err="1"/>
              <a:t>xF</a:t>
            </a:r>
            <a:r>
              <a:rPr lang="en-US" sz="3000" dirty="0"/>
              <a:t>+)</a:t>
            </a:r>
          </a:p>
        </p:txBody>
      </p:sp>
    </p:spTree>
    <p:extLst>
      <p:ext uri="{BB962C8B-B14F-4D97-AF65-F5344CB8AC3E}">
        <p14:creationId xmlns:p14="http://schemas.microsoft.com/office/powerpoint/2010/main" val="411977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a:xfrm>
            <a:off x="609600" y="151001"/>
            <a:ext cx="10546080" cy="1341467"/>
          </a:xfrm>
        </p:spPr>
        <p:txBody>
          <a:bodyPr>
            <a:normAutofit/>
          </a:bodyPr>
          <a:lstStyle/>
          <a:p>
            <a:r>
              <a:rPr lang="en-US" sz="4400" b="1" dirty="0"/>
              <a:t>Approval and use of NGS test results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3000" dirty="0"/>
              <a:t>Pre-approved tests will be listed on the “LUNGMAP Testing Reference Page” at </a:t>
            </a:r>
            <a:r>
              <a:rPr lang="en-US" sz="3000" dirty="0">
                <a:hlinkClick r:id="rId2"/>
              </a:rPr>
              <a:t>http://www.swog.org/lung-map-resources</a:t>
            </a:r>
            <a:endParaRPr lang="en-US" sz="3000" dirty="0"/>
          </a:p>
          <a:p>
            <a:r>
              <a:rPr lang="en-US" sz="3000" dirty="0"/>
              <a:t>If the patient has had NGS testing that is not on the pre-approved list, please send documentation including a de-identified test report to </a:t>
            </a:r>
            <a:r>
              <a:rPr lang="en-US" sz="3000" dirty="0">
                <a:hlinkClick r:id="rId3"/>
              </a:rPr>
              <a:t>LUNGMAPNGS@swog.org</a:t>
            </a:r>
            <a:endParaRPr lang="en-US" sz="3000" dirty="0"/>
          </a:p>
          <a:p>
            <a:r>
              <a:rPr lang="en-US" sz="3000" dirty="0"/>
              <a:t>Data on the presence or absence of LUNGMAP tumor genetic alterations of interest will be collected on a new Genomic Alterations Form</a:t>
            </a:r>
          </a:p>
        </p:txBody>
      </p:sp>
    </p:spTree>
    <p:extLst>
      <p:ext uri="{BB962C8B-B14F-4D97-AF65-F5344CB8AC3E}">
        <p14:creationId xmlns:p14="http://schemas.microsoft.com/office/powerpoint/2010/main" val="398087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a:xfrm>
            <a:off x="609600" y="1676399"/>
            <a:ext cx="10546080" cy="4617869"/>
          </a:xfrm>
        </p:spPr>
        <p:txBody>
          <a:bodyPr>
            <a:normAutofit fontScale="77500" lnSpcReduction="20000"/>
          </a:bodyPr>
          <a:lstStyle/>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lang="en-US" sz="2400" dirty="0"/>
              <a:t>Welcome– </a:t>
            </a:r>
            <a:r>
              <a:rPr kumimoji="0" lang="en-US" sz="25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Hossein Borghaei, DO, MS &amp; Karen Reckamp, MD, MS</a:t>
            </a:r>
          </a:p>
          <a:p>
            <a:r>
              <a:rPr lang="en-US" sz="2400" dirty="0"/>
              <a:t>Lung-MAP Accomplishments– </a:t>
            </a:r>
            <a:r>
              <a:rPr lang="en-US" sz="2400" i="1" dirty="0"/>
              <a:t>Karen Reckamp, MD, MS</a:t>
            </a:r>
          </a:p>
          <a:p>
            <a:r>
              <a:rPr lang="en-US" sz="2400" dirty="0"/>
              <a:t>Manuscript and Accrual Updates– </a:t>
            </a:r>
            <a:r>
              <a:rPr lang="en-US" sz="2400" i="1" dirty="0"/>
              <a:t>Mary Redman, PhD</a:t>
            </a:r>
          </a:p>
          <a:p>
            <a:r>
              <a:rPr lang="en-US" sz="2400" dirty="0"/>
              <a:t>Lung-MAP 3.0– </a:t>
            </a:r>
            <a:r>
              <a:rPr lang="en-US" sz="2400" i="1" dirty="0"/>
              <a:t>David Kozono, MD, PhD</a:t>
            </a:r>
          </a:p>
          <a:p>
            <a:r>
              <a:rPr lang="en-US" sz="2400" dirty="0"/>
              <a:t>Accrual Enhancement Committee Update– </a:t>
            </a:r>
            <a:r>
              <a:rPr lang="en-US" sz="2500" i="1" dirty="0"/>
              <a:t>Frank DeSanto</a:t>
            </a:r>
          </a:p>
          <a:p>
            <a:r>
              <a:rPr lang="en-US" sz="2400" dirty="0"/>
              <a:t>Enhancing Representativeness— </a:t>
            </a:r>
            <a:r>
              <a:rPr lang="en-US" sz="2500" i="1" dirty="0"/>
              <a:t>Lucy Gansauer, MSN, RN</a:t>
            </a:r>
          </a:p>
          <a:p>
            <a:r>
              <a:rPr lang="en-US" sz="2400" dirty="0"/>
              <a:t>S1900E Update– </a:t>
            </a:r>
            <a:r>
              <a:rPr lang="en-US" sz="2400" i="1" dirty="0"/>
              <a:t>Suki Padda, MD</a:t>
            </a:r>
          </a:p>
          <a:p>
            <a:r>
              <a:rPr lang="en-US" sz="2400" dirty="0"/>
              <a:t>S1900G Update– </a:t>
            </a:r>
            <a:r>
              <a:rPr lang="en-US" sz="2400" i="1" dirty="0"/>
              <a:t>Sarah Goldberg, MD, MPH</a:t>
            </a:r>
          </a:p>
          <a:p>
            <a:r>
              <a:rPr lang="en-US" sz="2400" dirty="0"/>
              <a:t>S1900K Update– </a:t>
            </a:r>
            <a:r>
              <a:rPr lang="en-US" sz="2400" i="1" dirty="0"/>
              <a:t>Paul K. Paik, MD </a:t>
            </a:r>
          </a:p>
          <a:p>
            <a:r>
              <a:rPr lang="en-US" sz="2400" dirty="0"/>
              <a:t>S1900J Update– </a:t>
            </a:r>
            <a:r>
              <a:rPr lang="en-US" sz="2400" i="1" dirty="0"/>
              <a:t>Shirish Gadgeel, MD</a:t>
            </a:r>
          </a:p>
          <a:p>
            <a:r>
              <a:rPr lang="en-US" sz="2400" dirty="0"/>
              <a:t>Translational Medicine Committee Updates</a:t>
            </a:r>
            <a:r>
              <a:rPr lang="en-US" sz="2400" i="1" dirty="0"/>
              <a:t>– David Kozono, MD, PhD</a:t>
            </a:r>
          </a:p>
          <a:p>
            <a:r>
              <a:rPr lang="en-US" sz="2400" dirty="0"/>
              <a:t>Drug Selection Committee Updates– </a:t>
            </a:r>
            <a:r>
              <a:rPr lang="en-US" sz="2400" i="1" dirty="0"/>
              <a:t>Saiama Waqar, MD &amp; Konstantin Dragnev, MD</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7" name="Speech Bubble: Oval 6">
            <a:extLst>
              <a:ext uri="{FF2B5EF4-FFF2-40B4-BE49-F238E27FC236}">
                <a16:creationId xmlns:a16="http://schemas.microsoft.com/office/drawing/2014/main" id="{75BF3991-3985-42DC-8B48-0F64E1EABA5D}"/>
              </a:ext>
            </a:extLst>
          </p:cNvPr>
          <p:cNvSpPr/>
          <p:nvPr/>
        </p:nvSpPr>
        <p:spPr>
          <a:xfrm>
            <a:off x="9204626" y="156227"/>
            <a:ext cx="2212791" cy="1756463"/>
          </a:xfrm>
          <a:prstGeom prst="wedgeEllipseCallout">
            <a:avLst>
              <a:gd name="adj1" fmla="val -56555"/>
              <a:gd name="adj2" fmla="val 45436"/>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CC2CED3-8608-7225-C17C-0783945B459A}"/>
              </a:ext>
            </a:extLst>
          </p:cNvPr>
          <p:cNvSpPr/>
          <p:nvPr/>
        </p:nvSpPr>
        <p:spPr>
          <a:xfrm>
            <a:off x="237938" y="181461"/>
            <a:ext cx="4518653" cy="512563"/>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Submitting  Tissue for On-Study Testing for Screening at PD OR Pre-Screening</a:t>
            </a:r>
          </a:p>
        </p:txBody>
      </p:sp>
      <p:sp>
        <p:nvSpPr>
          <p:cNvPr id="6" name="Rectangle: Rounded Corners 12">
            <a:extLst>
              <a:ext uri="{FF2B5EF4-FFF2-40B4-BE49-F238E27FC236}">
                <a16:creationId xmlns:a16="http://schemas.microsoft.com/office/drawing/2014/main" id="{E093D0D2-453A-A590-7E74-5A20EE8D5982}"/>
              </a:ext>
            </a:extLst>
          </p:cNvPr>
          <p:cNvSpPr/>
          <p:nvPr/>
        </p:nvSpPr>
        <p:spPr>
          <a:xfrm>
            <a:off x="1165281" y="5064841"/>
            <a:ext cx="2318784" cy="38448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Sub-study assignment</a:t>
            </a:r>
          </a:p>
        </p:txBody>
      </p:sp>
      <p:sp>
        <p:nvSpPr>
          <p:cNvPr id="34" name="Rectangle: Rounded Corners 19">
            <a:extLst>
              <a:ext uri="{FF2B5EF4-FFF2-40B4-BE49-F238E27FC236}">
                <a16:creationId xmlns:a16="http://schemas.microsoft.com/office/drawing/2014/main" id="{F65F6401-BAF8-7C04-1F6F-FA846FDC3CD5}"/>
              </a:ext>
            </a:extLst>
          </p:cNvPr>
          <p:cNvSpPr/>
          <p:nvPr/>
        </p:nvSpPr>
        <p:spPr>
          <a:xfrm>
            <a:off x="1322085" y="1006555"/>
            <a:ext cx="2318784" cy="563819"/>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tissue for F1CDx through specimen tracking </a:t>
            </a:r>
          </a:p>
        </p:txBody>
      </p:sp>
      <p:sp>
        <p:nvSpPr>
          <p:cNvPr id="35" name="Rectangle: Rounded Corners 19">
            <a:extLst>
              <a:ext uri="{FF2B5EF4-FFF2-40B4-BE49-F238E27FC236}">
                <a16:creationId xmlns:a16="http://schemas.microsoft.com/office/drawing/2014/main" id="{B9335024-D594-1A7A-F3D6-ABCADC87923C}"/>
              </a:ext>
            </a:extLst>
          </p:cNvPr>
          <p:cNvSpPr/>
          <p:nvPr/>
        </p:nvSpPr>
        <p:spPr>
          <a:xfrm>
            <a:off x="1238477" y="2072669"/>
            <a:ext cx="2550662" cy="512563"/>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Results reported to Lung-MAP/SWOG SDMC</a:t>
            </a:r>
          </a:p>
        </p:txBody>
      </p:sp>
      <p:sp>
        <p:nvSpPr>
          <p:cNvPr id="36" name="Rectangle: Rounded Corners 19">
            <a:extLst>
              <a:ext uri="{FF2B5EF4-FFF2-40B4-BE49-F238E27FC236}">
                <a16:creationId xmlns:a16="http://schemas.microsoft.com/office/drawing/2014/main" id="{68BE551E-1026-5701-FAF1-47E56365B067}"/>
              </a:ext>
            </a:extLst>
          </p:cNvPr>
          <p:cNvSpPr/>
          <p:nvPr/>
        </p:nvSpPr>
        <p:spPr>
          <a:xfrm>
            <a:off x="2198415" y="3694559"/>
            <a:ext cx="2318784" cy="563819"/>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LUNGMAP Notice of Progression </a:t>
            </a:r>
          </a:p>
        </p:txBody>
      </p:sp>
      <p:cxnSp>
        <p:nvCxnSpPr>
          <p:cNvPr id="37" name="Straight Arrow Connector 36">
            <a:extLst>
              <a:ext uri="{FF2B5EF4-FFF2-40B4-BE49-F238E27FC236}">
                <a16:creationId xmlns:a16="http://schemas.microsoft.com/office/drawing/2014/main" id="{6D5C5529-1367-9D9B-BF3E-8D90BE6E9914}"/>
              </a:ext>
            </a:extLst>
          </p:cNvPr>
          <p:cNvCxnSpPr>
            <a:cxnSpLocks/>
            <a:stCxn id="34" idx="2"/>
          </p:cNvCxnSpPr>
          <p:nvPr/>
        </p:nvCxnSpPr>
        <p:spPr>
          <a:xfrm>
            <a:off x="2481477" y="1570374"/>
            <a:ext cx="0" cy="475897"/>
          </a:xfrm>
          <a:prstGeom prst="straightConnector1">
            <a:avLst/>
          </a:prstGeom>
          <a:noFill/>
          <a:ln w="6350" cap="flat" cmpd="sng" algn="ctr">
            <a:solidFill>
              <a:srgbClr val="4472C4"/>
            </a:solidFill>
            <a:prstDash val="solid"/>
            <a:miter lim="800000"/>
            <a:tailEnd type="triangle"/>
          </a:ln>
          <a:effectLst/>
        </p:spPr>
      </p:cxnSp>
      <p:cxnSp>
        <p:nvCxnSpPr>
          <p:cNvPr id="38" name="Straight Arrow Connector 37">
            <a:extLst>
              <a:ext uri="{FF2B5EF4-FFF2-40B4-BE49-F238E27FC236}">
                <a16:creationId xmlns:a16="http://schemas.microsoft.com/office/drawing/2014/main" id="{7B796C53-598B-05BE-1F3A-BD25E9B3E03E}"/>
              </a:ext>
            </a:extLst>
          </p:cNvPr>
          <p:cNvCxnSpPr>
            <a:cxnSpLocks/>
          </p:cNvCxnSpPr>
          <p:nvPr/>
        </p:nvCxnSpPr>
        <p:spPr>
          <a:xfrm>
            <a:off x="3286788" y="2576231"/>
            <a:ext cx="0" cy="1060427"/>
          </a:xfrm>
          <a:prstGeom prst="straightConnector1">
            <a:avLst/>
          </a:prstGeom>
          <a:noFill/>
          <a:ln w="6350" cap="flat" cmpd="sng" algn="ctr">
            <a:solidFill>
              <a:srgbClr val="4472C4"/>
            </a:solidFill>
            <a:prstDash val="solid"/>
            <a:miter lim="800000"/>
            <a:tailEnd type="triangle"/>
          </a:ln>
          <a:effectLst/>
        </p:spPr>
      </p:cxnSp>
      <p:sp>
        <p:nvSpPr>
          <p:cNvPr id="39" name="TextBox 38">
            <a:extLst>
              <a:ext uri="{FF2B5EF4-FFF2-40B4-BE49-F238E27FC236}">
                <a16:creationId xmlns:a16="http://schemas.microsoft.com/office/drawing/2014/main" id="{392DC46E-0A32-AF0E-9321-B4113E231949}"/>
              </a:ext>
            </a:extLst>
          </p:cNvPr>
          <p:cNvSpPr txBox="1"/>
          <p:nvPr/>
        </p:nvSpPr>
        <p:spPr>
          <a:xfrm>
            <a:off x="2562003" y="2869417"/>
            <a:ext cx="1439781" cy="338554"/>
          </a:xfrm>
          <a:prstGeom prst="rect">
            <a:avLst/>
          </a:prstGeom>
          <a:solidFill>
            <a:schemeClr val="bg1"/>
          </a:solidFill>
          <a:ln>
            <a:solidFill>
              <a:srgbClr val="4472C4">
                <a:shade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Pre-Screening</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40" name="Straight Arrow Connector 39">
            <a:extLst>
              <a:ext uri="{FF2B5EF4-FFF2-40B4-BE49-F238E27FC236}">
                <a16:creationId xmlns:a16="http://schemas.microsoft.com/office/drawing/2014/main" id="{DF11DBEA-A0A5-D49F-6428-B90BB83DEB28}"/>
              </a:ext>
            </a:extLst>
          </p:cNvPr>
          <p:cNvCxnSpPr>
            <a:cxnSpLocks/>
            <a:stCxn id="36" idx="2"/>
          </p:cNvCxnSpPr>
          <p:nvPr/>
        </p:nvCxnSpPr>
        <p:spPr>
          <a:xfrm>
            <a:off x="3357807" y="4258378"/>
            <a:ext cx="0" cy="806463"/>
          </a:xfrm>
          <a:prstGeom prst="straightConnector1">
            <a:avLst/>
          </a:prstGeom>
          <a:noFill/>
          <a:ln w="6350" cap="flat" cmpd="sng" algn="ctr">
            <a:solidFill>
              <a:srgbClr val="4472C4"/>
            </a:solidFill>
            <a:prstDash val="solid"/>
            <a:miter lim="800000"/>
            <a:tailEnd type="triangle"/>
          </a:ln>
          <a:effectLst/>
        </p:spPr>
      </p:cxnSp>
      <p:cxnSp>
        <p:nvCxnSpPr>
          <p:cNvPr id="41" name="Straight Arrow Connector 40">
            <a:extLst>
              <a:ext uri="{FF2B5EF4-FFF2-40B4-BE49-F238E27FC236}">
                <a16:creationId xmlns:a16="http://schemas.microsoft.com/office/drawing/2014/main" id="{3BAB8034-990C-C104-EDDF-45F1C58664EE}"/>
              </a:ext>
            </a:extLst>
          </p:cNvPr>
          <p:cNvCxnSpPr>
            <a:cxnSpLocks/>
          </p:cNvCxnSpPr>
          <p:nvPr/>
        </p:nvCxnSpPr>
        <p:spPr>
          <a:xfrm>
            <a:off x="1523302" y="2585232"/>
            <a:ext cx="0" cy="2479609"/>
          </a:xfrm>
          <a:prstGeom prst="straightConnector1">
            <a:avLst/>
          </a:prstGeom>
          <a:noFill/>
          <a:ln w="6350" cap="flat" cmpd="sng" algn="ctr">
            <a:solidFill>
              <a:srgbClr val="4472C4"/>
            </a:solidFill>
            <a:prstDash val="solid"/>
            <a:miter lim="800000"/>
            <a:tailEnd type="triangle"/>
          </a:ln>
          <a:effectLst/>
        </p:spPr>
      </p:cxnSp>
      <p:sp>
        <p:nvSpPr>
          <p:cNvPr id="42" name="TextBox 41">
            <a:extLst>
              <a:ext uri="{FF2B5EF4-FFF2-40B4-BE49-F238E27FC236}">
                <a16:creationId xmlns:a16="http://schemas.microsoft.com/office/drawing/2014/main" id="{BC8EB510-004E-A76F-F24B-A5C7406FC6CC}"/>
              </a:ext>
            </a:extLst>
          </p:cNvPr>
          <p:cNvSpPr txBox="1"/>
          <p:nvPr/>
        </p:nvSpPr>
        <p:spPr>
          <a:xfrm>
            <a:off x="2816517" y="1637748"/>
            <a:ext cx="10077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 16 days </a:t>
            </a:r>
          </a:p>
        </p:txBody>
      </p:sp>
      <p:sp>
        <p:nvSpPr>
          <p:cNvPr id="43" name="TextBox 42">
            <a:extLst>
              <a:ext uri="{FF2B5EF4-FFF2-40B4-BE49-F238E27FC236}">
                <a16:creationId xmlns:a16="http://schemas.microsoft.com/office/drawing/2014/main" id="{9858E346-2919-E177-AB67-8DC035525F77}"/>
              </a:ext>
            </a:extLst>
          </p:cNvPr>
          <p:cNvSpPr txBox="1"/>
          <p:nvPr/>
        </p:nvSpPr>
        <p:spPr>
          <a:xfrm>
            <a:off x="592657" y="3051883"/>
            <a:ext cx="1916349" cy="58477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Screen at Progression</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2" name="Rectangle: Rounded Corners 19">
            <a:extLst>
              <a:ext uri="{FF2B5EF4-FFF2-40B4-BE49-F238E27FC236}">
                <a16:creationId xmlns:a16="http://schemas.microsoft.com/office/drawing/2014/main" id="{25BC312C-1041-1A4F-8D02-C6C0E64F0B10}"/>
              </a:ext>
            </a:extLst>
          </p:cNvPr>
          <p:cNvSpPr/>
          <p:nvPr/>
        </p:nvSpPr>
        <p:spPr>
          <a:xfrm>
            <a:off x="5779593" y="193948"/>
            <a:ext cx="5467570" cy="46596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Planning to Use Prior testing  Results  AND Screening at Progression*</a:t>
            </a:r>
          </a:p>
        </p:txBody>
      </p:sp>
      <p:cxnSp>
        <p:nvCxnSpPr>
          <p:cNvPr id="3" name="Straight Arrow Connector 2">
            <a:extLst>
              <a:ext uri="{FF2B5EF4-FFF2-40B4-BE49-F238E27FC236}">
                <a16:creationId xmlns:a16="http://schemas.microsoft.com/office/drawing/2014/main" id="{113A9B67-C1A4-450C-5027-2A7F756C3D1A}"/>
              </a:ext>
            </a:extLst>
          </p:cNvPr>
          <p:cNvCxnSpPr>
            <a:cxnSpLocks/>
          </p:cNvCxnSpPr>
          <p:nvPr/>
        </p:nvCxnSpPr>
        <p:spPr>
          <a:xfrm>
            <a:off x="6656882" y="1112448"/>
            <a:ext cx="0" cy="1428691"/>
          </a:xfrm>
          <a:prstGeom prst="straightConnector1">
            <a:avLst/>
          </a:prstGeom>
          <a:noFill/>
          <a:ln w="6350" cap="flat" cmpd="sng" algn="ctr">
            <a:solidFill>
              <a:srgbClr val="4472C4"/>
            </a:solidFill>
            <a:prstDash val="solid"/>
            <a:miter lim="800000"/>
            <a:tailEnd type="triangle"/>
          </a:ln>
          <a:effectLst/>
        </p:spPr>
      </p:cxnSp>
      <p:sp>
        <p:nvSpPr>
          <p:cNvPr id="4" name="Rectangle: Rounded Corners 19">
            <a:extLst>
              <a:ext uri="{FF2B5EF4-FFF2-40B4-BE49-F238E27FC236}">
                <a16:creationId xmlns:a16="http://schemas.microsoft.com/office/drawing/2014/main" id="{CF411B7B-9600-FEA4-8DE9-C318DE93ADDA}"/>
              </a:ext>
            </a:extLst>
          </p:cNvPr>
          <p:cNvSpPr/>
          <p:nvPr/>
        </p:nvSpPr>
        <p:spPr>
          <a:xfrm>
            <a:off x="7561259" y="1761420"/>
            <a:ext cx="2318784" cy="385095"/>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report for evaluation</a:t>
            </a:r>
          </a:p>
        </p:txBody>
      </p:sp>
      <p:cxnSp>
        <p:nvCxnSpPr>
          <p:cNvPr id="46" name="Straight Arrow Connector 45">
            <a:extLst>
              <a:ext uri="{FF2B5EF4-FFF2-40B4-BE49-F238E27FC236}">
                <a16:creationId xmlns:a16="http://schemas.microsoft.com/office/drawing/2014/main" id="{31C0184A-6DE3-6A2A-BC48-E2AC5158451C}"/>
              </a:ext>
            </a:extLst>
          </p:cNvPr>
          <p:cNvCxnSpPr>
            <a:cxnSpLocks/>
          </p:cNvCxnSpPr>
          <p:nvPr/>
        </p:nvCxnSpPr>
        <p:spPr>
          <a:xfrm>
            <a:off x="9015336" y="2146515"/>
            <a:ext cx="0" cy="417930"/>
          </a:xfrm>
          <a:prstGeom prst="straightConnector1">
            <a:avLst/>
          </a:prstGeom>
          <a:noFill/>
          <a:ln w="6350" cap="flat" cmpd="sng" algn="ctr">
            <a:solidFill>
              <a:srgbClr val="4472C4"/>
            </a:solidFill>
            <a:prstDash val="solid"/>
            <a:miter lim="800000"/>
            <a:tailEnd type="triangle"/>
          </a:ln>
          <a:effectLst/>
        </p:spPr>
      </p:cxnSp>
      <p:cxnSp>
        <p:nvCxnSpPr>
          <p:cNvPr id="47" name="Straight Arrow Connector 46">
            <a:extLst>
              <a:ext uri="{FF2B5EF4-FFF2-40B4-BE49-F238E27FC236}">
                <a16:creationId xmlns:a16="http://schemas.microsoft.com/office/drawing/2014/main" id="{16DE4F76-4B67-6F12-3267-B2219BE01A3B}"/>
              </a:ext>
            </a:extLst>
          </p:cNvPr>
          <p:cNvCxnSpPr>
            <a:cxnSpLocks/>
          </p:cNvCxnSpPr>
          <p:nvPr/>
        </p:nvCxnSpPr>
        <p:spPr>
          <a:xfrm flipH="1">
            <a:off x="6958626" y="2994727"/>
            <a:ext cx="5502" cy="1569092"/>
          </a:xfrm>
          <a:prstGeom prst="straightConnector1">
            <a:avLst/>
          </a:prstGeom>
          <a:noFill/>
          <a:ln w="6350" cap="flat" cmpd="sng" algn="ctr">
            <a:solidFill>
              <a:srgbClr val="4472C4"/>
            </a:solidFill>
            <a:prstDash val="solid"/>
            <a:miter lim="800000"/>
            <a:tailEnd type="triangle"/>
          </a:ln>
          <a:effectLst/>
        </p:spPr>
      </p:cxnSp>
      <p:sp>
        <p:nvSpPr>
          <p:cNvPr id="48" name="TextBox 47">
            <a:extLst>
              <a:ext uri="{FF2B5EF4-FFF2-40B4-BE49-F238E27FC236}">
                <a16:creationId xmlns:a16="http://schemas.microsoft.com/office/drawing/2014/main" id="{D0695670-2EA7-6665-ED95-36B4E808F7C7}"/>
              </a:ext>
            </a:extLst>
          </p:cNvPr>
          <p:cNvSpPr txBox="1"/>
          <p:nvPr/>
        </p:nvSpPr>
        <p:spPr>
          <a:xfrm>
            <a:off x="9034453" y="2123799"/>
            <a:ext cx="1146214" cy="4524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Calibri"/>
                <a:ea typeface="+mn-ea"/>
                <a:cs typeface="+mn-cs"/>
              </a:rPr>
              <a:t>If </a:t>
            </a:r>
            <a:br>
              <a:rPr kumimoji="0" lang="en-US" sz="1300" b="0" i="0" u="none" strike="noStrike" kern="0" cap="none" spc="0" normalizeH="0" baseline="0" noProof="0" dirty="0">
                <a:ln>
                  <a:noFill/>
                </a:ln>
                <a:solidFill>
                  <a:prstClr val="black"/>
                </a:solidFill>
                <a:effectLst/>
                <a:uLnTx/>
                <a:uFillTx/>
                <a:latin typeface="Calibri"/>
                <a:ea typeface="+mn-ea"/>
                <a:cs typeface="+mn-cs"/>
              </a:rPr>
            </a:br>
            <a:r>
              <a:rPr kumimoji="0" lang="en-US" sz="1300" b="0" i="0" u="none" strike="noStrike" kern="0" cap="none" spc="0" normalizeH="0" baseline="0" noProof="0" dirty="0">
                <a:ln>
                  <a:noFill/>
                </a:ln>
                <a:solidFill>
                  <a:prstClr val="black"/>
                </a:solidFill>
                <a:effectLst/>
                <a:uLnTx/>
                <a:uFillTx/>
                <a:latin typeface="Calibri"/>
                <a:ea typeface="+mn-ea"/>
                <a:cs typeface="+mn-cs"/>
              </a:rPr>
              <a:t>acceptable</a:t>
            </a:r>
          </a:p>
        </p:txBody>
      </p:sp>
      <p:sp>
        <p:nvSpPr>
          <p:cNvPr id="49" name="TextBox 48">
            <a:extLst>
              <a:ext uri="{FF2B5EF4-FFF2-40B4-BE49-F238E27FC236}">
                <a16:creationId xmlns:a16="http://schemas.microsoft.com/office/drawing/2014/main" id="{53401F27-3DE4-36B7-E0BF-17ACEE9087DC}"/>
              </a:ext>
            </a:extLst>
          </p:cNvPr>
          <p:cNvSpPr txBox="1"/>
          <p:nvPr/>
        </p:nvSpPr>
        <p:spPr>
          <a:xfrm>
            <a:off x="6599669" y="3082341"/>
            <a:ext cx="766557" cy="338554"/>
          </a:xfrm>
          <a:prstGeom prst="rect">
            <a:avLst/>
          </a:prstGeom>
          <a:solidFill>
            <a:schemeClr val="bg1"/>
          </a:solidFill>
          <a:ln>
            <a:solidFill>
              <a:srgbClr val="4472C4">
                <a:shade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Tissue</a:t>
            </a:r>
          </a:p>
        </p:txBody>
      </p:sp>
      <p:cxnSp>
        <p:nvCxnSpPr>
          <p:cNvPr id="50" name="Straight Arrow Connector 49">
            <a:extLst>
              <a:ext uri="{FF2B5EF4-FFF2-40B4-BE49-F238E27FC236}">
                <a16:creationId xmlns:a16="http://schemas.microsoft.com/office/drawing/2014/main" id="{25304951-F627-E4E6-16E4-6B226B65330E}"/>
              </a:ext>
            </a:extLst>
          </p:cNvPr>
          <p:cNvCxnSpPr>
            <a:cxnSpLocks/>
          </p:cNvCxnSpPr>
          <p:nvPr/>
        </p:nvCxnSpPr>
        <p:spPr>
          <a:xfrm>
            <a:off x="7879293" y="2970294"/>
            <a:ext cx="0" cy="636220"/>
          </a:xfrm>
          <a:prstGeom prst="straightConnector1">
            <a:avLst/>
          </a:prstGeom>
          <a:noFill/>
          <a:ln w="6350" cap="flat" cmpd="sng" algn="ctr">
            <a:solidFill>
              <a:srgbClr val="4472C4"/>
            </a:solidFill>
            <a:prstDash val="solid"/>
            <a:miter lim="800000"/>
            <a:tailEnd type="triangle"/>
          </a:ln>
          <a:effectLst/>
        </p:spPr>
      </p:cxnSp>
      <p:sp>
        <p:nvSpPr>
          <p:cNvPr id="51" name="TextBox 50">
            <a:extLst>
              <a:ext uri="{FF2B5EF4-FFF2-40B4-BE49-F238E27FC236}">
                <a16:creationId xmlns:a16="http://schemas.microsoft.com/office/drawing/2014/main" id="{0CA84FA1-2432-8270-BAEB-EAB7A9D4434B}"/>
              </a:ext>
            </a:extLst>
          </p:cNvPr>
          <p:cNvSpPr txBox="1"/>
          <p:nvPr/>
        </p:nvSpPr>
        <p:spPr>
          <a:xfrm>
            <a:off x="7533988" y="3086220"/>
            <a:ext cx="728084" cy="338554"/>
          </a:xfrm>
          <a:prstGeom prst="rect">
            <a:avLst/>
          </a:prstGeom>
          <a:solidFill>
            <a:schemeClr val="bg1"/>
          </a:solidFill>
          <a:ln>
            <a:solidFill>
              <a:srgbClr val="4472C4">
                <a:shade val="50000"/>
              </a:srgb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Blood</a:t>
            </a:r>
          </a:p>
        </p:txBody>
      </p:sp>
      <p:sp>
        <p:nvSpPr>
          <p:cNvPr id="52" name="Rectangle: Rounded Corners 19">
            <a:extLst>
              <a:ext uri="{FF2B5EF4-FFF2-40B4-BE49-F238E27FC236}">
                <a16:creationId xmlns:a16="http://schemas.microsoft.com/office/drawing/2014/main" id="{A013AAF9-4469-3479-09E3-46A971AF2B07}"/>
              </a:ext>
            </a:extLst>
          </p:cNvPr>
          <p:cNvSpPr/>
          <p:nvPr/>
        </p:nvSpPr>
        <p:spPr>
          <a:xfrm>
            <a:off x="7156746" y="3620286"/>
            <a:ext cx="2318784" cy="676068"/>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Presence of at least one of the alterations listed on the Genomic Alterations Form?</a:t>
            </a:r>
          </a:p>
        </p:txBody>
      </p:sp>
      <p:cxnSp>
        <p:nvCxnSpPr>
          <p:cNvPr id="53" name="Straight Arrow Connector 52">
            <a:extLst>
              <a:ext uri="{FF2B5EF4-FFF2-40B4-BE49-F238E27FC236}">
                <a16:creationId xmlns:a16="http://schemas.microsoft.com/office/drawing/2014/main" id="{B2BC589F-5989-5893-CE67-CAC225EC9992}"/>
              </a:ext>
            </a:extLst>
          </p:cNvPr>
          <p:cNvCxnSpPr>
            <a:cxnSpLocks/>
            <a:stCxn id="52" idx="3"/>
            <a:endCxn id="55" idx="1"/>
          </p:cNvCxnSpPr>
          <p:nvPr/>
        </p:nvCxnSpPr>
        <p:spPr>
          <a:xfrm>
            <a:off x="9475530" y="3958320"/>
            <a:ext cx="853717" cy="0"/>
          </a:xfrm>
          <a:prstGeom prst="straightConnector1">
            <a:avLst/>
          </a:prstGeom>
          <a:noFill/>
          <a:ln w="6350" cap="flat" cmpd="sng" algn="ctr">
            <a:solidFill>
              <a:srgbClr val="4472C4"/>
            </a:solidFill>
            <a:prstDash val="solid"/>
            <a:miter lim="800000"/>
            <a:tailEnd type="triangle"/>
          </a:ln>
          <a:effectLst/>
        </p:spPr>
      </p:cxnSp>
      <p:sp>
        <p:nvSpPr>
          <p:cNvPr id="54" name="TextBox 53">
            <a:extLst>
              <a:ext uri="{FF2B5EF4-FFF2-40B4-BE49-F238E27FC236}">
                <a16:creationId xmlns:a16="http://schemas.microsoft.com/office/drawing/2014/main" id="{2166D68A-FB9B-739A-1269-3F2A094F5508}"/>
              </a:ext>
            </a:extLst>
          </p:cNvPr>
          <p:cNvSpPr txBox="1"/>
          <p:nvPr/>
        </p:nvSpPr>
        <p:spPr>
          <a:xfrm>
            <a:off x="9667338" y="3599852"/>
            <a:ext cx="4555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ea typeface="+mn-ea"/>
                <a:cs typeface="+mn-cs"/>
              </a:rPr>
              <a:t>No</a:t>
            </a:r>
          </a:p>
        </p:txBody>
      </p:sp>
      <p:sp>
        <p:nvSpPr>
          <p:cNvPr id="55" name="Rectangle: Rounded Corners 19">
            <a:extLst>
              <a:ext uri="{FF2B5EF4-FFF2-40B4-BE49-F238E27FC236}">
                <a16:creationId xmlns:a16="http://schemas.microsoft.com/office/drawing/2014/main" id="{5FE37D27-9FC4-FAB1-9736-0AACDE16F04D}"/>
              </a:ext>
            </a:extLst>
          </p:cNvPr>
          <p:cNvSpPr/>
          <p:nvPr/>
        </p:nvSpPr>
        <p:spPr>
          <a:xfrm>
            <a:off x="10329247" y="3648219"/>
            <a:ext cx="1308893" cy="620201"/>
          </a:xfrm>
          <a:prstGeom prst="roundRect">
            <a:avLst/>
          </a:prstGeom>
          <a:solidFill>
            <a:schemeClr val="bg2">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Must submit tissue to be eligible</a:t>
            </a:r>
          </a:p>
        </p:txBody>
      </p:sp>
      <p:cxnSp>
        <p:nvCxnSpPr>
          <p:cNvPr id="56" name="Straight Arrow Connector 55">
            <a:extLst>
              <a:ext uri="{FF2B5EF4-FFF2-40B4-BE49-F238E27FC236}">
                <a16:creationId xmlns:a16="http://schemas.microsoft.com/office/drawing/2014/main" id="{B14FBF08-2171-1F29-A309-F2B6029508A8}"/>
              </a:ext>
            </a:extLst>
          </p:cNvPr>
          <p:cNvCxnSpPr>
            <a:cxnSpLocks/>
          </p:cNvCxnSpPr>
          <p:nvPr/>
        </p:nvCxnSpPr>
        <p:spPr>
          <a:xfrm>
            <a:off x="9011731" y="1080051"/>
            <a:ext cx="0" cy="662969"/>
          </a:xfrm>
          <a:prstGeom prst="straightConnector1">
            <a:avLst/>
          </a:prstGeom>
          <a:noFill/>
          <a:ln w="6350" cap="flat" cmpd="sng" algn="ctr">
            <a:solidFill>
              <a:srgbClr val="4472C4"/>
            </a:solidFill>
            <a:prstDash val="solid"/>
            <a:miter lim="800000"/>
            <a:tailEnd type="triangle"/>
          </a:ln>
          <a:effectLst/>
        </p:spPr>
      </p:cxnSp>
      <p:sp>
        <p:nvSpPr>
          <p:cNvPr id="57" name="Rectangle: Rounded Corners 19">
            <a:extLst>
              <a:ext uri="{FF2B5EF4-FFF2-40B4-BE49-F238E27FC236}">
                <a16:creationId xmlns:a16="http://schemas.microsoft.com/office/drawing/2014/main" id="{72A77164-1520-4A3C-8195-93CC0B01FAF5}"/>
              </a:ext>
            </a:extLst>
          </p:cNvPr>
          <p:cNvSpPr/>
          <p:nvPr/>
        </p:nvSpPr>
        <p:spPr>
          <a:xfrm>
            <a:off x="5376472" y="2580807"/>
            <a:ext cx="4518653" cy="423605"/>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Next Step Based on Type of Specimen (blood or tissue)</a:t>
            </a:r>
          </a:p>
        </p:txBody>
      </p:sp>
      <p:cxnSp>
        <p:nvCxnSpPr>
          <p:cNvPr id="58" name="Straight Arrow Connector 57">
            <a:extLst>
              <a:ext uri="{FF2B5EF4-FFF2-40B4-BE49-F238E27FC236}">
                <a16:creationId xmlns:a16="http://schemas.microsoft.com/office/drawing/2014/main" id="{0DCB131E-E90F-A905-A9EB-A7308DCE3D65}"/>
              </a:ext>
            </a:extLst>
          </p:cNvPr>
          <p:cNvCxnSpPr>
            <a:cxnSpLocks/>
          </p:cNvCxnSpPr>
          <p:nvPr/>
        </p:nvCxnSpPr>
        <p:spPr>
          <a:xfrm>
            <a:off x="7866704" y="4306605"/>
            <a:ext cx="0" cy="446455"/>
          </a:xfrm>
          <a:prstGeom prst="straightConnector1">
            <a:avLst/>
          </a:prstGeom>
          <a:noFill/>
          <a:ln w="6350" cap="flat" cmpd="sng" algn="ctr">
            <a:solidFill>
              <a:srgbClr val="4472C4"/>
            </a:solidFill>
            <a:prstDash val="solid"/>
            <a:miter lim="800000"/>
            <a:tailEnd type="triangle"/>
          </a:ln>
          <a:effectLst/>
        </p:spPr>
      </p:cxnSp>
      <p:sp>
        <p:nvSpPr>
          <p:cNvPr id="59" name="Rectangle: Rounded Corners 12">
            <a:extLst>
              <a:ext uri="{FF2B5EF4-FFF2-40B4-BE49-F238E27FC236}">
                <a16:creationId xmlns:a16="http://schemas.microsoft.com/office/drawing/2014/main" id="{97DE1C54-56EB-6174-E5EE-7A29BC94DDBF}"/>
              </a:ext>
            </a:extLst>
          </p:cNvPr>
          <p:cNvSpPr/>
          <p:nvPr/>
        </p:nvSpPr>
        <p:spPr>
          <a:xfrm>
            <a:off x="6355778" y="5434425"/>
            <a:ext cx="2107985" cy="384486"/>
          </a:xfrm>
          <a:prstGeom prst="round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Sub-study assignment</a:t>
            </a:r>
          </a:p>
        </p:txBody>
      </p:sp>
      <p:cxnSp>
        <p:nvCxnSpPr>
          <p:cNvPr id="60" name="Straight Arrow Connector 59">
            <a:extLst>
              <a:ext uri="{FF2B5EF4-FFF2-40B4-BE49-F238E27FC236}">
                <a16:creationId xmlns:a16="http://schemas.microsoft.com/office/drawing/2014/main" id="{AA98BC27-6343-A60F-4FB3-F9A8FA1FDF5B}"/>
              </a:ext>
            </a:extLst>
          </p:cNvPr>
          <p:cNvCxnSpPr>
            <a:cxnSpLocks/>
          </p:cNvCxnSpPr>
          <p:nvPr/>
        </p:nvCxnSpPr>
        <p:spPr>
          <a:xfrm>
            <a:off x="7414691" y="5167829"/>
            <a:ext cx="0" cy="249568"/>
          </a:xfrm>
          <a:prstGeom prst="straightConnector1">
            <a:avLst/>
          </a:prstGeom>
          <a:noFill/>
          <a:ln w="6350" cap="flat" cmpd="sng" algn="ctr">
            <a:solidFill>
              <a:srgbClr val="4472C4"/>
            </a:solidFill>
            <a:prstDash val="solid"/>
            <a:miter lim="800000"/>
            <a:tailEnd type="triangle"/>
          </a:ln>
          <a:effectLst/>
        </p:spPr>
      </p:cxnSp>
      <p:sp>
        <p:nvSpPr>
          <p:cNvPr id="61" name="Rectangle: Rounded Corners 19">
            <a:extLst>
              <a:ext uri="{FF2B5EF4-FFF2-40B4-BE49-F238E27FC236}">
                <a16:creationId xmlns:a16="http://schemas.microsoft.com/office/drawing/2014/main" id="{5487771E-3FAE-7FB3-DF00-DC1F85B9CD37}"/>
              </a:ext>
            </a:extLst>
          </p:cNvPr>
          <p:cNvSpPr/>
          <p:nvPr/>
        </p:nvSpPr>
        <p:spPr>
          <a:xfrm>
            <a:off x="6022097" y="4777159"/>
            <a:ext cx="2805728" cy="423605"/>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Submit Genomic Alterations Form</a:t>
            </a:r>
          </a:p>
        </p:txBody>
      </p:sp>
      <p:sp>
        <p:nvSpPr>
          <p:cNvPr id="62" name="TextBox 61">
            <a:extLst>
              <a:ext uri="{FF2B5EF4-FFF2-40B4-BE49-F238E27FC236}">
                <a16:creationId xmlns:a16="http://schemas.microsoft.com/office/drawing/2014/main" id="{46BFB571-D46A-0024-F054-FB05284D2C8D}"/>
              </a:ext>
            </a:extLst>
          </p:cNvPr>
          <p:cNvSpPr txBox="1"/>
          <p:nvPr/>
        </p:nvSpPr>
        <p:spPr>
          <a:xfrm>
            <a:off x="7913869" y="4394512"/>
            <a:ext cx="501131" cy="4414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ea typeface="+mn-ea"/>
                <a:cs typeface="+mn-cs"/>
              </a:rPr>
              <a:t>Yes</a:t>
            </a:r>
          </a:p>
        </p:txBody>
      </p:sp>
      <p:cxnSp>
        <p:nvCxnSpPr>
          <p:cNvPr id="63" name="Straight Arrow Connector 62">
            <a:extLst>
              <a:ext uri="{FF2B5EF4-FFF2-40B4-BE49-F238E27FC236}">
                <a16:creationId xmlns:a16="http://schemas.microsoft.com/office/drawing/2014/main" id="{C30B4918-D76D-228E-286C-A54B0EA47B06}"/>
              </a:ext>
            </a:extLst>
          </p:cNvPr>
          <p:cNvCxnSpPr>
            <a:cxnSpLocks/>
            <a:stCxn id="4" idx="3"/>
            <a:endCxn id="65" idx="1"/>
          </p:cNvCxnSpPr>
          <p:nvPr/>
        </p:nvCxnSpPr>
        <p:spPr>
          <a:xfrm flipV="1">
            <a:off x="9880043" y="1953967"/>
            <a:ext cx="863087" cy="1"/>
          </a:xfrm>
          <a:prstGeom prst="straightConnector1">
            <a:avLst/>
          </a:prstGeom>
          <a:noFill/>
          <a:ln w="6350" cap="flat" cmpd="sng" algn="ctr">
            <a:solidFill>
              <a:srgbClr val="4472C4"/>
            </a:solidFill>
            <a:prstDash val="solid"/>
            <a:miter lim="800000"/>
            <a:tailEnd type="triangle"/>
          </a:ln>
          <a:effectLst/>
        </p:spPr>
      </p:cxnSp>
      <p:sp>
        <p:nvSpPr>
          <p:cNvPr id="64" name="TextBox 63">
            <a:extLst>
              <a:ext uri="{FF2B5EF4-FFF2-40B4-BE49-F238E27FC236}">
                <a16:creationId xmlns:a16="http://schemas.microsoft.com/office/drawing/2014/main" id="{05D8E238-9174-3D42-6DD8-EBAC655C3AA6}"/>
              </a:ext>
            </a:extLst>
          </p:cNvPr>
          <p:cNvSpPr txBox="1"/>
          <p:nvPr/>
        </p:nvSpPr>
        <p:spPr>
          <a:xfrm>
            <a:off x="9847316" y="1519729"/>
            <a:ext cx="102259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prstClr val="black"/>
                </a:solidFill>
                <a:effectLst/>
                <a:uLnTx/>
                <a:uFillTx/>
                <a:latin typeface="Calibri"/>
                <a:ea typeface="+mn-ea"/>
                <a:cs typeface="+mn-cs"/>
              </a:rPr>
              <a:t>Not acceptable</a:t>
            </a:r>
          </a:p>
        </p:txBody>
      </p:sp>
      <p:sp>
        <p:nvSpPr>
          <p:cNvPr id="65" name="Rectangle: Rounded Corners 19">
            <a:extLst>
              <a:ext uri="{FF2B5EF4-FFF2-40B4-BE49-F238E27FC236}">
                <a16:creationId xmlns:a16="http://schemas.microsoft.com/office/drawing/2014/main" id="{7350BD82-A5E1-2EF4-A1D0-A3FCB7A5255D}"/>
              </a:ext>
            </a:extLst>
          </p:cNvPr>
          <p:cNvSpPr/>
          <p:nvPr/>
        </p:nvSpPr>
        <p:spPr>
          <a:xfrm>
            <a:off x="10743130" y="1643866"/>
            <a:ext cx="1246899" cy="620201"/>
          </a:xfrm>
          <a:prstGeom prst="roundRect">
            <a:avLst/>
          </a:prstGeom>
          <a:solidFill>
            <a:schemeClr val="bg2">
              <a:lumMod val="50000"/>
            </a:scheme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Must submit tissue to be eligible</a:t>
            </a:r>
          </a:p>
        </p:txBody>
      </p:sp>
      <p:sp>
        <p:nvSpPr>
          <p:cNvPr id="66" name="TextBox 65">
            <a:extLst>
              <a:ext uri="{FF2B5EF4-FFF2-40B4-BE49-F238E27FC236}">
                <a16:creationId xmlns:a16="http://schemas.microsoft.com/office/drawing/2014/main" id="{8D4324E3-EB8C-43E6-A123-2AEB75A14212}"/>
              </a:ext>
            </a:extLst>
          </p:cNvPr>
          <p:cNvSpPr txBox="1"/>
          <p:nvPr/>
        </p:nvSpPr>
        <p:spPr>
          <a:xfrm>
            <a:off x="5584604" y="1254017"/>
            <a:ext cx="1916349" cy="338554"/>
          </a:xfrm>
          <a:prstGeom prst="rect">
            <a:avLst/>
          </a:prstGeom>
          <a:solidFill>
            <a:schemeClr val="bg1"/>
          </a:solidFill>
          <a:ln>
            <a:solidFill>
              <a:srgbClr val="4472C4">
                <a:shade val="50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ON pre-approved list</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A8289948-490E-C8F5-47DC-75B6BC77970B}"/>
              </a:ext>
            </a:extLst>
          </p:cNvPr>
          <p:cNvSpPr txBox="1"/>
          <p:nvPr/>
        </p:nvSpPr>
        <p:spPr>
          <a:xfrm>
            <a:off x="8004546" y="1265915"/>
            <a:ext cx="2705537" cy="300403"/>
          </a:xfrm>
          <a:prstGeom prst="rect">
            <a:avLst/>
          </a:prstGeom>
          <a:solidFill>
            <a:schemeClr val="bg1"/>
          </a:solidFill>
          <a:ln>
            <a:solidFill>
              <a:srgbClr val="4472C4">
                <a:shade val="50000"/>
              </a:srgbClr>
            </a:solidFill>
          </a:ln>
        </p:spPr>
        <p:txBody>
          <a:bodyPr wrap="square" rtlCol="0">
            <a:spAutoFit/>
          </a:bodyPr>
          <a:lstStyle/>
          <a:p>
            <a:pPr marL="0" marR="0" lvl="0" indent="0" algn="l" defTabSz="914400" rtl="0" eaLnBrk="1" fontAlgn="auto" latinLnBrk="0" hangingPunct="1">
              <a:lnSpc>
                <a:spcPts val="162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panose="020F0502020204030204"/>
                <a:ea typeface="+mn-ea"/>
                <a:cs typeface="+mn-cs"/>
              </a:rPr>
              <a:t>NOT on of pre-approved list</a:t>
            </a: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68" name="TextBox 67">
            <a:extLst>
              <a:ext uri="{FF2B5EF4-FFF2-40B4-BE49-F238E27FC236}">
                <a16:creationId xmlns:a16="http://schemas.microsoft.com/office/drawing/2014/main" id="{2EC2BD99-CF3B-62C2-FC29-50A605D801B7}"/>
              </a:ext>
            </a:extLst>
          </p:cNvPr>
          <p:cNvSpPr txBox="1"/>
          <p:nvPr/>
        </p:nvSpPr>
        <p:spPr>
          <a:xfrm>
            <a:off x="7978659" y="6088245"/>
            <a:ext cx="4083133" cy="290272"/>
          </a:xfrm>
          <a:prstGeom prst="rect">
            <a:avLst/>
          </a:prstGeom>
          <a:noFill/>
        </p:spPr>
        <p:txBody>
          <a:bodyPr wrap="squar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*Pre-screening is not an option if using a prior test</a:t>
            </a:r>
          </a:p>
        </p:txBody>
      </p:sp>
      <p:cxnSp>
        <p:nvCxnSpPr>
          <p:cNvPr id="69" name="Straight Connector 68">
            <a:extLst>
              <a:ext uri="{FF2B5EF4-FFF2-40B4-BE49-F238E27FC236}">
                <a16:creationId xmlns:a16="http://schemas.microsoft.com/office/drawing/2014/main" id="{4B7355B2-DEBB-D4D5-2B15-497591E6C1E8}"/>
              </a:ext>
            </a:extLst>
          </p:cNvPr>
          <p:cNvCxnSpPr>
            <a:cxnSpLocks/>
          </p:cNvCxnSpPr>
          <p:nvPr/>
        </p:nvCxnSpPr>
        <p:spPr>
          <a:xfrm>
            <a:off x="5068935" y="0"/>
            <a:ext cx="0" cy="61157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Rectangle: Rounded Corners 19">
            <a:extLst>
              <a:ext uri="{FF2B5EF4-FFF2-40B4-BE49-F238E27FC236}">
                <a16:creationId xmlns:a16="http://schemas.microsoft.com/office/drawing/2014/main" id="{832F7F51-83BB-2C65-A686-308C4473E3CB}"/>
              </a:ext>
            </a:extLst>
          </p:cNvPr>
          <p:cNvSpPr/>
          <p:nvPr/>
        </p:nvSpPr>
        <p:spPr>
          <a:xfrm>
            <a:off x="6270061" y="731827"/>
            <a:ext cx="3734424" cy="385095"/>
          </a:xfrm>
          <a:prstGeom prst="roundRect">
            <a:avLst/>
          </a:prstGeom>
          <a:solidFill>
            <a:srgbClr val="ED7D31"/>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ea typeface="+mn-ea"/>
                <a:cs typeface="+mn-cs"/>
              </a:rPr>
              <a:t>Check Test against list of pre-approved tests</a:t>
            </a:r>
          </a:p>
        </p:txBody>
      </p:sp>
      <p:sp>
        <p:nvSpPr>
          <p:cNvPr id="73" name="Slide Number Placeholder 3">
            <a:extLst>
              <a:ext uri="{FF2B5EF4-FFF2-40B4-BE49-F238E27FC236}">
                <a16:creationId xmlns:a16="http://schemas.microsoft.com/office/drawing/2014/main" id="{ED73CE5F-D149-66E9-77A7-C281F47E4A80}"/>
              </a:ext>
            </a:extLst>
          </p:cNvPr>
          <p:cNvSpPr>
            <a:spLocks noGrp="1"/>
          </p:cNvSpPr>
          <p:nvPr>
            <p:ph type="sldNum" sz="quarter" idx="12"/>
          </p:nvPr>
        </p:nvSpPr>
        <p:spPr>
          <a:xfrm>
            <a:off x="29120" y="6531060"/>
            <a:ext cx="81113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427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ED3B5-4FD4-8095-80D0-2F3D49EE0FFD}"/>
              </a:ext>
            </a:extLst>
          </p:cNvPr>
          <p:cNvSpPr>
            <a:spLocks noGrp="1"/>
          </p:cNvSpPr>
          <p:nvPr>
            <p:ph type="title"/>
          </p:nvPr>
        </p:nvSpPr>
        <p:spPr>
          <a:xfrm>
            <a:off x="609600" y="245808"/>
            <a:ext cx="10546080" cy="1456386"/>
          </a:xfrm>
        </p:spPr>
        <p:txBody>
          <a:bodyPr/>
          <a:lstStyle/>
          <a:p>
            <a:r>
              <a:rPr lang="en-US" b="1" dirty="0"/>
              <a:t>FoundationOne RNA being added to </a:t>
            </a:r>
            <a:br>
              <a:rPr lang="en-US" b="1" dirty="0"/>
            </a:br>
            <a:r>
              <a:rPr lang="en-US" b="1" dirty="0"/>
              <a:t>on-study NGS testing</a:t>
            </a:r>
          </a:p>
        </p:txBody>
      </p:sp>
      <p:sp>
        <p:nvSpPr>
          <p:cNvPr id="3" name="Content Placeholder 2">
            <a:extLst>
              <a:ext uri="{FF2B5EF4-FFF2-40B4-BE49-F238E27FC236}">
                <a16:creationId xmlns:a16="http://schemas.microsoft.com/office/drawing/2014/main" id="{BFB1A105-2B51-F7B9-9CD1-3093F38C9A09}"/>
              </a:ext>
            </a:extLst>
          </p:cNvPr>
          <p:cNvSpPr>
            <a:spLocks noGrp="1"/>
          </p:cNvSpPr>
          <p:nvPr>
            <p:ph idx="1"/>
          </p:nvPr>
        </p:nvSpPr>
        <p:spPr>
          <a:xfrm>
            <a:off x="609600" y="1956058"/>
            <a:ext cx="10546080" cy="4023360"/>
          </a:xfrm>
        </p:spPr>
        <p:txBody>
          <a:bodyPr>
            <a:normAutofit lnSpcReduction="10000"/>
          </a:bodyPr>
          <a:lstStyle/>
          <a:p>
            <a:r>
              <a:rPr lang="en-US" sz="2800" dirty="0"/>
              <a:t>Research Use Only (RUO) NGS hybrid capture assay for detection of somatic genomic alterations and gene expression profiling</a:t>
            </a:r>
          </a:p>
          <a:p>
            <a:r>
              <a:rPr lang="en-US" sz="2800" dirty="0"/>
              <a:t>Utilizes RNA isolated from FFPE solid tumor tissue specimens</a:t>
            </a:r>
          </a:p>
          <a:p>
            <a:r>
              <a:rPr lang="en-US" sz="2800" dirty="0"/>
              <a:t>DNA and RNA can be coextracted from the same amount of tissue as DNA alone</a:t>
            </a:r>
          </a:p>
          <a:p>
            <a:pPr lvl="1"/>
            <a:r>
              <a:rPr lang="en-US" sz="2600" dirty="0"/>
              <a:t>However, RNA assays cannot be performed using prior DNA-only extractions</a:t>
            </a:r>
          </a:p>
          <a:p>
            <a:r>
              <a:rPr lang="en-US" sz="2800" dirty="0"/>
              <a:t>Detects rearrangements in 318 genes and expression levels of 1517 genes</a:t>
            </a:r>
          </a:p>
        </p:txBody>
      </p:sp>
      <p:sp>
        <p:nvSpPr>
          <p:cNvPr id="4" name="Slide Number Placeholder 3">
            <a:extLst>
              <a:ext uri="{FF2B5EF4-FFF2-40B4-BE49-F238E27FC236}">
                <a16:creationId xmlns:a16="http://schemas.microsoft.com/office/drawing/2014/main" id="{F31D5D1D-3504-0E5F-34D6-A908D13C5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389238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C0BEE-5B17-4558-020D-C7D89DF009D1}"/>
              </a:ext>
            </a:extLst>
          </p:cNvPr>
          <p:cNvSpPr>
            <a:spLocks noGrp="1"/>
          </p:cNvSpPr>
          <p:nvPr>
            <p:ph type="title"/>
          </p:nvPr>
        </p:nvSpPr>
        <p:spPr/>
        <p:txBody>
          <a:bodyPr/>
          <a:lstStyle/>
          <a:p>
            <a:r>
              <a:rPr lang="en-US" b="1" dirty="0"/>
              <a:t>Thank You</a:t>
            </a:r>
          </a:p>
        </p:txBody>
      </p:sp>
      <p:sp>
        <p:nvSpPr>
          <p:cNvPr id="3" name="Content Placeholder 2">
            <a:extLst>
              <a:ext uri="{FF2B5EF4-FFF2-40B4-BE49-F238E27FC236}">
                <a16:creationId xmlns:a16="http://schemas.microsoft.com/office/drawing/2014/main" id="{0B0BE7E2-7172-989E-4098-ABB77B3A1198}"/>
              </a:ext>
            </a:extLst>
          </p:cNvPr>
          <p:cNvSpPr>
            <a:spLocks noGrp="1"/>
          </p:cNvSpPr>
          <p:nvPr>
            <p:ph idx="1"/>
          </p:nvPr>
        </p:nvSpPr>
        <p:spPr/>
        <p:txBody>
          <a:bodyPr/>
          <a:lstStyle/>
          <a:p>
            <a:pPr marL="0" indent="0">
              <a:buNone/>
              <a:tabLst>
                <a:tab pos="1651000" algn="l"/>
              </a:tabLst>
            </a:pPr>
            <a:r>
              <a:rPr lang="en-US" dirty="0"/>
              <a:t>  </a:t>
            </a:r>
            <a:r>
              <a:rPr lang="en-US" sz="3200" dirty="0"/>
              <a:t>Email: dkozono@bwh.harvard.edu</a:t>
            </a:r>
            <a:endParaRPr lang="en-US" dirty="0"/>
          </a:p>
        </p:txBody>
      </p:sp>
    </p:spTree>
    <p:extLst>
      <p:ext uri="{BB962C8B-B14F-4D97-AF65-F5344CB8AC3E}">
        <p14:creationId xmlns:p14="http://schemas.microsoft.com/office/powerpoint/2010/main" val="3117294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normAutofit/>
          </a:bodyPr>
          <a:lstStyle/>
          <a:p>
            <a:r>
              <a:rPr lang="en-US" dirty="0"/>
              <a:t>Accrual Enhancement Committee Updates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a:xfrm>
            <a:off x="1100051" y="4455620"/>
            <a:ext cx="10058400" cy="1394764"/>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Frank DeSanto</a:t>
            </a:r>
          </a:p>
          <a:p>
            <a:r>
              <a:rPr lang="en-US" sz="1900" dirty="0">
                <a:latin typeface="Calibri Light" panose="020F0302020204030204" pitchFamily="34" charset="0"/>
                <a:ea typeface="Calibri Light" panose="020F0302020204030204" pitchFamily="34" charset="0"/>
                <a:cs typeface="Calibri Light" panose="020F0302020204030204" pitchFamily="34" charset="0"/>
              </a:rPr>
              <a:t>Communications Manager</a:t>
            </a:r>
          </a:p>
          <a:p>
            <a:r>
              <a:rPr lang="en-US" sz="1900" dirty="0"/>
              <a:t>SWOG Cancer Research Network</a:t>
            </a:r>
            <a:endParaRPr lang="en-US" sz="19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0" name="Slide Number Placeholder 3"/>
          <p:cNvSpPr>
            <a:spLocks noGrp="1"/>
          </p:cNvSpPr>
          <p:nvPr>
            <p:ph type="sldNum" sz="quarter" idx="12"/>
          </p:nvPr>
        </p:nvSpPr>
        <p:spPr>
          <a:xfrm>
            <a:off x="0" y="6492875"/>
            <a:ext cx="811139"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23</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1543691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March 2024 Retreat &amp; Lung-MAP 3.0</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lstStyle/>
          <a:p>
            <a:r>
              <a:rPr lang="en-US" sz="2800" dirty="0"/>
              <a:t>AEC pursuing priorities identified in the March 2024 retreat</a:t>
            </a:r>
          </a:p>
          <a:p>
            <a:pPr lvl="1"/>
            <a:r>
              <a:rPr lang="en-US" sz="2400" dirty="0"/>
              <a:t>Encouraging cancer centers to open all sub-studies</a:t>
            </a:r>
          </a:p>
          <a:p>
            <a:pPr lvl="2"/>
            <a:r>
              <a:rPr lang="en-US" sz="1800" dirty="0"/>
              <a:t>Messaging about grant guideline expectations for rare tumor trials</a:t>
            </a:r>
          </a:p>
          <a:p>
            <a:pPr lvl="1"/>
            <a:r>
              <a:rPr lang="en-US" sz="2400" dirty="0"/>
              <a:t>Expanded NGS testing: Lung-MAP 3.0 relaunch promotion</a:t>
            </a:r>
          </a:p>
          <a:p>
            <a:pPr lvl="1"/>
            <a:r>
              <a:rPr lang="en-US" sz="2400" dirty="0"/>
              <a:t>Update website and expand industry partner messaging</a:t>
            </a:r>
          </a:p>
          <a:p>
            <a:pPr lvl="1"/>
            <a:r>
              <a:rPr lang="en-US" sz="2400" dirty="0"/>
              <a:t>Lung-MAP manual for initiating new staff</a:t>
            </a:r>
          </a:p>
          <a:p>
            <a:r>
              <a:rPr lang="en-US" sz="2800" dirty="0"/>
              <a:t>Senior leadership now joining AEC calls</a:t>
            </a:r>
          </a:p>
          <a:p>
            <a:pPr lvl="1"/>
            <a:r>
              <a:rPr lang="en-US" sz="2400" dirty="0"/>
              <a:t>Direct interaction invaluable</a:t>
            </a:r>
          </a:p>
          <a:p>
            <a:pPr lvl="1"/>
            <a:endParaRPr lang="en-US" dirty="0"/>
          </a:p>
          <a:p>
            <a:endParaRPr lang="en-US"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61170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Cancer Centers: Targeted Messaging</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lstStyle/>
          <a:p>
            <a:pPr marL="0" indent="0">
              <a:buNone/>
            </a:pPr>
            <a:r>
              <a:rPr lang="en-US" dirty="0">
                <a:latin typeface="Calibri" panose="020F0502020204030204" pitchFamily="34" charset="0"/>
                <a:ea typeface="Calibri" panose="020F0502020204030204" pitchFamily="34" charset="0"/>
              </a:rPr>
              <a:t>Problem: Cancer centers not opening sub-studies expected to accrue poorly and/or closing sub-studies early for poor accrual (per Protocol Review &amp; Monitoring </a:t>
            </a:r>
            <a:r>
              <a:rPr lang="en-US" dirty="0" err="1">
                <a:latin typeface="Calibri" panose="020F0502020204030204" pitchFamily="34" charset="0"/>
                <a:ea typeface="Calibri" panose="020F0502020204030204" pitchFamily="34" charset="0"/>
              </a:rPr>
              <a:t>Cmtes</a:t>
            </a:r>
            <a:r>
              <a:rPr lang="en-US" dirty="0">
                <a:latin typeface="Calibri" panose="020F0502020204030204" pitchFamily="34" charset="0"/>
                <a:ea typeface="Calibri" panose="020F0502020204030204" pitchFamily="34" charset="0"/>
              </a:rPr>
              <a:t>)</a:t>
            </a:r>
          </a:p>
          <a:p>
            <a:r>
              <a:rPr lang="en-US" dirty="0">
                <a:latin typeface="Calibri" panose="020F0502020204030204" pitchFamily="34" charset="0"/>
                <a:ea typeface="Calibri" panose="020F0502020204030204" pitchFamily="34" charset="0"/>
              </a:rPr>
              <a:t>Messaging to directors, ADs for research, ...</a:t>
            </a:r>
          </a:p>
          <a:p>
            <a:pPr lvl="1"/>
            <a:r>
              <a:rPr lang="en-US" dirty="0">
                <a:latin typeface="Calibri" panose="020F0502020204030204" pitchFamily="34" charset="0"/>
                <a:ea typeface="Calibri" panose="020F0502020204030204" pitchFamily="34" charset="0"/>
              </a:rPr>
              <a:t>Cancer center grant FOA cites exceptions for rare tumors, molecular phenotypes</a:t>
            </a:r>
            <a:endParaRPr lang="en-US" dirty="0">
              <a:effectLst/>
              <a:latin typeface="Calibri" panose="020F0502020204030204" pitchFamily="34" charset="0"/>
              <a:ea typeface="Calibri" panose="020F0502020204030204" pitchFamily="34" charset="0"/>
            </a:endParaRPr>
          </a:p>
          <a:p>
            <a:pPr lvl="1"/>
            <a:r>
              <a:rPr lang="en-US" dirty="0">
                <a:effectLst/>
                <a:latin typeface="Calibri" panose="020F0502020204030204" pitchFamily="34" charset="0"/>
                <a:ea typeface="Calibri" panose="020F0502020204030204" pitchFamily="34" charset="0"/>
              </a:rPr>
              <a:t>Master protocols should be tracked collectively for grant reviews</a:t>
            </a:r>
          </a:p>
          <a:p>
            <a:pPr lvl="1"/>
            <a:r>
              <a:rPr lang="en-US" dirty="0">
                <a:latin typeface="Calibri" panose="020F0502020204030204" pitchFamily="34" charset="0"/>
                <a:ea typeface="Calibri" panose="020F0502020204030204" pitchFamily="34" charset="0"/>
              </a:rPr>
              <a:t>Y</a:t>
            </a:r>
            <a:r>
              <a:rPr lang="en-US" dirty="0">
                <a:effectLst/>
                <a:latin typeface="Calibri" panose="020F0502020204030204" pitchFamily="34" charset="0"/>
                <a:ea typeface="Calibri" panose="020F0502020204030204" pitchFamily="34" charset="0"/>
              </a:rPr>
              <a:t>ou can open all sub-studies without penalty for accrual</a:t>
            </a:r>
            <a:r>
              <a:rPr lang="en-US" dirty="0">
                <a:effectLst/>
              </a:rPr>
              <a:t> </a:t>
            </a:r>
          </a:p>
          <a:p>
            <a:pPr lvl="1"/>
            <a:r>
              <a:rPr lang="en-US" dirty="0"/>
              <a:t>LAPS grant FOA has similar clauses</a:t>
            </a:r>
            <a:endParaRPr lang="en-US" dirty="0">
              <a:effectLst/>
            </a:endParaRPr>
          </a:p>
          <a:p>
            <a:r>
              <a:rPr lang="en-US" dirty="0">
                <a:effectLst/>
              </a:rPr>
              <a:t>Not just a </a:t>
            </a:r>
            <a:r>
              <a:rPr lang="en-US" dirty="0"/>
              <a:t>problem for Lung-MAP</a:t>
            </a:r>
          </a:p>
          <a:p>
            <a:pPr lvl="1"/>
            <a:r>
              <a:rPr lang="en-US" dirty="0">
                <a:effectLst/>
              </a:rPr>
              <a:t>m</a:t>
            </a:r>
            <a:r>
              <a:rPr lang="en-US" dirty="0"/>
              <a:t>yeloMATCH, </a:t>
            </a:r>
            <a:r>
              <a:rPr lang="en-US" dirty="0" err="1"/>
              <a:t>ComboMATCH</a:t>
            </a:r>
            <a:r>
              <a:rPr lang="en-US" dirty="0"/>
              <a:t> face similar challenges</a:t>
            </a:r>
          </a:p>
          <a:p>
            <a:pPr lvl="1"/>
            <a:r>
              <a:rPr lang="en-US" dirty="0">
                <a:effectLst/>
              </a:rPr>
              <a:t>Approached leadership with problem</a:t>
            </a:r>
            <a:r>
              <a:rPr lang="en-US" dirty="0"/>
              <a:t> and a</a:t>
            </a:r>
            <a:r>
              <a:rPr lang="en-US" dirty="0">
                <a:effectLst/>
              </a:rPr>
              <a:t> draft message</a:t>
            </a:r>
          </a:p>
          <a:p>
            <a:pPr lvl="1"/>
            <a:r>
              <a:rPr lang="en-US" dirty="0"/>
              <a:t>Looks like message going to cancer centers from NCI DCTD</a:t>
            </a:r>
            <a:endParaRPr lang="en-US" dirty="0">
              <a:effectLst/>
            </a:endParaRPr>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96080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Lung-MAP 3.0 Messaging</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2400" dirty="0"/>
              <a:t>Lung-MAP 3.0-focused messages by audience</a:t>
            </a:r>
          </a:p>
          <a:p>
            <a:pPr lvl="1"/>
            <a:r>
              <a:rPr lang="en-US" sz="2000" dirty="0"/>
              <a:t>Public</a:t>
            </a:r>
          </a:p>
          <a:p>
            <a:pPr lvl="1"/>
            <a:r>
              <a:rPr lang="en-US" sz="2000" dirty="0"/>
              <a:t>Active sites</a:t>
            </a:r>
          </a:p>
          <a:p>
            <a:pPr lvl="1"/>
            <a:r>
              <a:rPr lang="en-US" sz="2000" dirty="0"/>
              <a:t>Sites that do not have Lung-MAP open</a:t>
            </a:r>
          </a:p>
          <a:p>
            <a:pPr lvl="1"/>
            <a:r>
              <a:rPr lang="en-US" sz="2000" dirty="0"/>
              <a:t>Prospective industry partners</a:t>
            </a:r>
          </a:p>
          <a:p>
            <a:pPr lvl="1"/>
            <a:r>
              <a:rPr lang="en-US" sz="2000" dirty="0"/>
              <a:t>Academic sites vs community sites</a:t>
            </a:r>
          </a:p>
          <a:p>
            <a:pPr lvl="1"/>
            <a:r>
              <a:rPr lang="en-US" sz="2000" dirty="0"/>
              <a:t>Early-career investigators</a:t>
            </a:r>
          </a:p>
          <a:p>
            <a:r>
              <a:rPr lang="en-US" sz="2400" dirty="0"/>
              <a:t>Populate our LM 3.0 promotional and </a:t>
            </a:r>
            <a:br>
              <a:rPr lang="en-US" sz="2400" dirty="0"/>
            </a:br>
            <a:r>
              <a:rPr lang="en-US" sz="2400" dirty="0"/>
              <a:t>educational documents</a:t>
            </a: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5AC700A0-2EBE-57D4-B17C-C9AB099C53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6228" y="1492468"/>
            <a:ext cx="4095861" cy="421464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41141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Lung-MAP 3.0: Industry Partners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a:bodyPr>
          <a:lstStyle/>
          <a:p>
            <a:r>
              <a:rPr lang="en-US" sz="2800" dirty="0"/>
              <a:t>New section for Lung-</a:t>
            </a:r>
            <a:r>
              <a:rPr lang="en-US" sz="2800" dirty="0" err="1"/>
              <a:t>MAP.org</a:t>
            </a:r>
            <a:r>
              <a:rPr lang="en-US" sz="2800" dirty="0"/>
              <a:t> website</a:t>
            </a:r>
          </a:p>
          <a:p>
            <a:r>
              <a:rPr lang="en-US" sz="2800" dirty="0"/>
              <a:t>Messaging to industry partners and would-be partners</a:t>
            </a:r>
          </a:p>
          <a:p>
            <a:pPr lvl="1"/>
            <a:r>
              <a:rPr lang="en-US" sz="2400" dirty="0"/>
              <a:t>How Lung-MAP works</a:t>
            </a:r>
          </a:p>
          <a:p>
            <a:pPr lvl="1"/>
            <a:r>
              <a:rPr lang="en-US" sz="2400" dirty="0"/>
              <a:t>Roles of various partners</a:t>
            </a:r>
          </a:p>
          <a:p>
            <a:pPr lvl="1"/>
            <a:r>
              <a:rPr lang="en-US" sz="2400" dirty="0"/>
              <a:t>Extensive benefits of partnering with Lung-MAP</a:t>
            </a:r>
          </a:p>
          <a:p>
            <a:pPr lvl="2"/>
            <a:r>
              <a:rPr lang="en-US" sz="1800" dirty="0"/>
              <a:t>Reduces complications of individual contracting with sites</a:t>
            </a:r>
          </a:p>
          <a:p>
            <a:pPr lvl="2"/>
            <a:r>
              <a:rPr lang="en-US" sz="1800" dirty="0"/>
              <a:t>Drug distribution managed through the NCI</a:t>
            </a:r>
          </a:p>
          <a:p>
            <a:pPr lvl="2"/>
            <a:r>
              <a:rPr lang="en-US" sz="1800" dirty="0"/>
              <a:t>Access to global leaders in lung cancer research</a:t>
            </a:r>
          </a:p>
          <a:p>
            <a:pPr lvl="2"/>
            <a:r>
              <a:rPr lang="en-US" sz="1800" dirty="0"/>
              <a:t>Close relationships with NCI and FDA leadership and ability to do registrational studies</a:t>
            </a:r>
          </a:p>
          <a:p>
            <a:pPr lvl="2"/>
            <a:r>
              <a:rPr lang="en-US" sz="1800" dirty="0"/>
              <a:t>Access to diverse populations, community sites, more representative enrollment </a:t>
            </a:r>
          </a:p>
          <a:p>
            <a:pPr marL="201168" lvl="1" indent="0">
              <a:buNone/>
            </a:pPr>
            <a:endParaRPr lang="en-US" sz="2400" dirty="0"/>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7091453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E6F3-A672-916E-A501-FF4BA7F989CF}"/>
              </a:ext>
            </a:extLst>
          </p:cNvPr>
          <p:cNvSpPr>
            <a:spLocks noGrp="1"/>
          </p:cNvSpPr>
          <p:nvPr>
            <p:ph type="title"/>
          </p:nvPr>
        </p:nvSpPr>
        <p:spPr/>
        <p:txBody>
          <a:bodyPr/>
          <a:lstStyle/>
          <a:p>
            <a:r>
              <a:rPr lang="en-US" dirty="0"/>
              <a:t>Outreach to Sites</a:t>
            </a:r>
          </a:p>
        </p:txBody>
      </p:sp>
      <p:sp>
        <p:nvSpPr>
          <p:cNvPr id="3" name="Content Placeholder 2">
            <a:extLst>
              <a:ext uri="{FF2B5EF4-FFF2-40B4-BE49-F238E27FC236}">
                <a16:creationId xmlns:a16="http://schemas.microsoft.com/office/drawing/2014/main" id="{294B4471-A61C-4B3B-AB8D-679D0D8A2A51}"/>
              </a:ext>
            </a:extLst>
          </p:cNvPr>
          <p:cNvSpPr>
            <a:spLocks noGrp="1"/>
          </p:cNvSpPr>
          <p:nvPr>
            <p:ph idx="1"/>
          </p:nvPr>
        </p:nvSpPr>
        <p:spPr/>
        <p:txBody>
          <a:bodyPr/>
          <a:lstStyle/>
          <a:p>
            <a:r>
              <a:rPr lang="en-US" dirty="0"/>
              <a:t>Lung-MAP Newsletter to active site PIs and primary contacts</a:t>
            </a:r>
          </a:p>
          <a:p>
            <a:pPr lvl="1"/>
            <a:r>
              <a:rPr lang="en-US" dirty="0"/>
              <a:t>Highlight LM 3.0 messages</a:t>
            </a:r>
          </a:p>
          <a:p>
            <a:pPr lvl="1"/>
            <a:r>
              <a:rPr lang="en-US" dirty="0"/>
              <a:t>Emphasize: feedback from sites drove this revision</a:t>
            </a:r>
          </a:p>
          <a:p>
            <a:pPr lvl="1"/>
            <a:r>
              <a:rPr lang="en-US" dirty="0"/>
              <a:t>Include news of new sub-study activation: S1900J</a:t>
            </a:r>
          </a:p>
          <a:p>
            <a:pPr lvl="1"/>
            <a:r>
              <a:rPr lang="en-US" dirty="0"/>
              <a:t>Teaser: new non-match sub-study is imminent</a:t>
            </a:r>
          </a:p>
          <a:p>
            <a:r>
              <a:rPr lang="en-US" dirty="0"/>
              <a:t>Updated site initiation training webinar </a:t>
            </a:r>
            <a:br>
              <a:rPr lang="en-US" dirty="0"/>
            </a:br>
            <a:r>
              <a:rPr lang="en-US" dirty="0"/>
              <a:t>in CTSU’s CLASS learning management system</a:t>
            </a:r>
          </a:p>
          <a:p>
            <a:r>
              <a:rPr lang="en-US" dirty="0"/>
              <a:t>LM 3.0 presented on monthly NCORP admin webinar: Oct 23</a:t>
            </a:r>
          </a:p>
          <a:p>
            <a:pPr lvl="1"/>
            <a:r>
              <a:rPr lang="en-US" dirty="0"/>
              <a:t>Targeted messaging to community sites</a:t>
            </a:r>
          </a:p>
          <a:p>
            <a:r>
              <a:rPr lang="en-US" dirty="0"/>
              <a:t>Dedicated slide set for briefly introducing LM 3.0</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F38D93D-24CB-0773-2799-90D139F3F8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5B71B25-EF1A-64CA-7386-D2A056FC62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856" y="1129862"/>
            <a:ext cx="3779544" cy="4891174"/>
          </a:xfrm>
          <a:prstGeom prst="rect">
            <a:avLst/>
          </a:prstGeom>
          <a:solidFill>
            <a:schemeClr val="bg1"/>
          </a:solidFill>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1094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0669F-F083-BBC6-952B-6B640D8E46AD}"/>
              </a:ext>
            </a:extLst>
          </p:cNvPr>
          <p:cNvSpPr>
            <a:spLocks noGrp="1"/>
          </p:cNvSpPr>
          <p:nvPr>
            <p:ph type="title"/>
          </p:nvPr>
        </p:nvSpPr>
        <p:spPr/>
        <p:txBody>
          <a:bodyPr/>
          <a:lstStyle/>
          <a:p>
            <a:r>
              <a:rPr lang="en-US" dirty="0"/>
              <a:t>Lung-MAP 3.0 Social Media</a:t>
            </a:r>
          </a:p>
        </p:txBody>
      </p:sp>
      <p:sp>
        <p:nvSpPr>
          <p:cNvPr id="3" name="Content Placeholder 2">
            <a:extLst>
              <a:ext uri="{FF2B5EF4-FFF2-40B4-BE49-F238E27FC236}">
                <a16:creationId xmlns:a16="http://schemas.microsoft.com/office/drawing/2014/main" id="{5690204A-7714-84AD-DA04-82A253BEBDB3}"/>
              </a:ext>
            </a:extLst>
          </p:cNvPr>
          <p:cNvSpPr>
            <a:spLocks noGrp="1"/>
          </p:cNvSpPr>
          <p:nvPr>
            <p:ph idx="1"/>
          </p:nvPr>
        </p:nvSpPr>
        <p:spPr/>
        <p:txBody>
          <a:bodyPr>
            <a:normAutofit/>
          </a:bodyPr>
          <a:lstStyle/>
          <a:p>
            <a:r>
              <a:rPr lang="en-US" sz="2400" dirty="0"/>
              <a:t>Lung-MAP 3.0 messaging</a:t>
            </a:r>
          </a:p>
          <a:p>
            <a:r>
              <a:rPr lang="en-US" sz="2400" dirty="0"/>
              <a:t>Statements of support by leaders</a:t>
            </a:r>
          </a:p>
          <a:p>
            <a:pPr lvl="1"/>
            <a:r>
              <a:rPr lang="en-US" sz="2000" dirty="0"/>
              <a:t>Lung-MAP</a:t>
            </a:r>
          </a:p>
          <a:p>
            <a:pPr lvl="1"/>
            <a:r>
              <a:rPr lang="en-US" sz="2000" dirty="0"/>
              <a:t>Cooperative group</a:t>
            </a:r>
          </a:p>
          <a:p>
            <a:pPr lvl="1"/>
            <a:r>
              <a:rPr lang="en-US" sz="2000" dirty="0"/>
              <a:t>Advocacy organizations</a:t>
            </a:r>
          </a:p>
          <a:p>
            <a:pPr lvl="1"/>
            <a:r>
              <a:rPr lang="en-US" sz="2000" dirty="0"/>
              <a:t>NCI</a:t>
            </a:r>
          </a:p>
          <a:p>
            <a:pPr lvl="1"/>
            <a:r>
              <a:rPr lang="en-US" sz="2000" dirty="0"/>
              <a:t>Professional organizations?</a:t>
            </a:r>
          </a:p>
          <a:p>
            <a:r>
              <a:rPr lang="en-US" sz="2400" dirty="0"/>
              <a:t>@</a:t>
            </a:r>
            <a:r>
              <a:rPr lang="en-US" sz="2400" dirty="0" err="1"/>
              <a:t>LungMAP</a:t>
            </a:r>
            <a:r>
              <a:rPr lang="en-US" sz="2400" dirty="0"/>
              <a:t> Twitter/X </a:t>
            </a:r>
          </a:p>
          <a:p>
            <a:pPr lvl="1"/>
            <a:r>
              <a:rPr lang="en-US" sz="2000" dirty="0"/>
              <a:t>SWOG’s LinkedIn and Facebook</a:t>
            </a:r>
          </a:p>
          <a:p>
            <a:pPr lvl="1"/>
            <a:r>
              <a:rPr lang="en-US" sz="2000" dirty="0"/>
              <a:t>Partner org accounts: Friends, FNIH</a:t>
            </a:r>
          </a:p>
          <a:p>
            <a:pPr marL="201168" lvl="1" indent="0">
              <a:buNone/>
            </a:pPr>
            <a:endParaRPr lang="en-US" sz="2000" dirty="0"/>
          </a:p>
        </p:txBody>
      </p:sp>
      <p:sp>
        <p:nvSpPr>
          <p:cNvPr id="4" name="Slide Number Placeholder 3">
            <a:extLst>
              <a:ext uri="{FF2B5EF4-FFF2-40B4-BE49-F238E27FC236}">
                <a16:creationId xmlns:a16="http://schemas.microsoft.com/office/drawing/2014/main" id="{0DFA6F0F-989A-5AA0-4351-22A080CA11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66AAB45-87D7-9364-5437-965392136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12363" y="1698855"/>
            <a:ext cx="3338571" cy="4317118"/>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F7FABDCA-26F4-4DA9-31CF-3525D3883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3828" y="988906"/>
            <a:ext cx="3338572" cy="431711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3894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066800" y="448560"/>
            <a:ext cx="10058400" cy="3566160"/>
          </a:xfrm>
        </p:spPr>
        <p:txBody>
          <a:bodyPr>
            <a:normAutofit/>
          </a:bodyPr>
          <a:lstStyle/>
          <a:p>
            <a:r>
              <a:rPr lang="en-US" sz="9600" dirty="0"/>
              <a:t>Welcome</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ubtitle 2">
            <a:extLst>
              <a:ext uri="{FF2B5EF4-FFF2-40B4-BE49-F238E27FC236}">
                <a16:creationId xmlns:a16="http://schemas.microsoft.com/office/drawing/2014/main" id="{9493FCE4-EDEF-7B21-E4CE-22B8D8D2EB17}"/>
              </a:ext>
            </a:extLst>
          </p:cNvPr>
          <p:cNvSpPr>
            <a:spLocks noGrp="1"/>
          </p:cNvSpPr>
          <p:nvPr>
            <p:ph type="subTitle" idx="1"/>
          </p:nvPr>
        </p:nvSpPr>
        <p:spPr>
          <a:xfrm>
            <a:off x="1066800" y="4304699"/>
            <a:ext cx="4995949" cy="1492173"/>
          </a:xfrm>
        </p:spPr>
        <p:txBody>
          <a:bodyPr>
            <a:normAutofit/>
          </a:bodyPr>
          <a:lstStyle/>
          <a:p>
            <a:r>
              <a:rPr lang="en-US" sz="2000" dirty="0"/>
              <a:t>Hoss Borghaei, DO</a:t>
            </a:r>
          </a:p>
          <a:p>
            <a:r>
              <a:rPr lang="en-US" sz="1800" dirty="0"/>
              <a:t>Chair, Lung-MAP (ECOG-ACRIN)</a:t>
            </a:r>
          </a:p>
          <a:p>
            <a:r>
              <a:rPr lang="en-US" sz="1800" dirty="0"/>
              <a:t>Fox Chase Cancer Center</a:t>
            </a:r>
          </a:p>
        </p:txBody>
      </p:sp>
      <p:sp>
        <p:nvSpPr>
          <p:cNvPr id="8" name="Subtitle 4">
            <a:extLst>
              <a:ext uri="{FF2B5EF4-FFF2-40B4-BE49-F238E27FC236}">
                <a16:creationId xmlns:a16="http://schemas.microsoft.com/office/drawing/2014/main" id="{0E895EE6-51B8-38F9-B348-B845C01C896C}"/>
              </a:ext>
            </a:extLst>
          </p:cNvPr>
          <p:cNvSpPr txBox="1">
            <a:spLocks/>
          </p:cNvSpPr>
          <p:nvPr/>
        </p:nvSpPr>
        <p:spPr>
          <a:xfrm>
            <a:off x="6409680" y="4304699"/>
            <a:ext cx="4314546" cy="175874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lumMod val="50000"/>
                </a:schemeClr>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buClr>
                <a:srgbClr val="B2B2B2">
                  <a:lumMod val="50000"/>
                </a:srgbClr>
              </a:buClr>
              <a:defRPr/>
            </a:pPr>
            <a:r>
              <a:rPr lang="en-US" sz="2000" dirty="0">
                <a:solidFill>
                  <a:srgbClr val="000000"/>
                </a:solidFill>
                <a:latin typeface="Calibri Light"/>
              </a:rPr>
              <a:t>Karen Reckamp, MD, MS </a:t>
            </a:r>
          </a:p>
          <a:p>
            <a:pPr>
              <a:buClr>
                <a:srgbClr val="B2B2B2">
                  <a:lumMod val="50000"/>
                </a:srgbClr>
              </a:buClr>
              <a:defRPr/>
            </a:pPr>
            <a:r>
              <a:rPr lang="en-US" sz="1800" dirty="0">
                <a:solidFill>
                  <a:srgbClr val="000000"/>
                </a:solidFill>
              </a:rPr>
              <a:t>Vice Chair, Lung-MAP (SWOG)</a:t>
            </a:r>
          </a:p>
          <a:p>
            <a:pPr>
              <a:buClr>
                <a:srgbClr val="B2B2B2">
                  <a:lumMod val="50000"/>
                </a:srgbClr>
              </a:buClr>
              <a:defRPr/>
            </a:pPr>
            <a:r>
              <a:rPr lang="en-US" sz="1800" dirty="0">
                <a:solidFill>
                  <a:srgbClr val="000000"/>
                </a:solidFill>
              </a:rPr>
              <a:t>Cedars-Sinai Medical Center Dept of Medicine</a:t>
            </a:r>
          </a:p>
        </p:txBody>
      </p:sp>
    </p:spTree>
    <p:extLst>
      <p:ext uri="{BB962C8B-B14F-4D97-AF65-F5344CB8AC3E}">
        <p14:creationId xmlns:p14="http://schemas.microsoft.com/office/powerpoint/2010/main" val="237519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1267A-7A16-6CF3-89C2-25337FFB9597}"/>
              </a:ext>
            </a:extLst>
          </p:cNvPr>
          <p:cNvSpPr>
            <a:spLocks noGrp="1"/>
          </p:cNvSpPr>
          <p:nvPr>
            <p:ph type="title"/>
          </p:nvPr>
        </p:nvSpPr>
        <p:spPr/>
        <p:txBody>
          <a:bodyPr/>
          <a:lstStyle/>
          <a:p>
            <a:r>
              <a:rPr lang="en-US" dirty="0"/>
              <a:t>Lung-</a:t>
            </a:r>
            <a:r>
              <a:rPr lang="en-US" dirty="0" err="1"/>
              <a:t>MAP.org</a:t>
            </a:r>
            <a:r>
              <a:rPr lang="en-US" dirty="0"/>
              <a:t> Updates</a:t>
            </a:r>
          </a:p>
        </p:txBody>
      </p:sp>
      <p:sp>
        <p:nvSpPr>
          <p:cNvPr id="3" name="Content Placeholder 2">
            <a:extLst>
              <a:ext uri="{FF2B5EF4-FFF2-40B4-BE49-F238E27FC236}">
                <a16:creationId xmlns:a16="http://schemas.microsoft.com/office/drawing/2014/main" id="{3DACF90A-A362-1686-F022-5F18E8B81B59}"/>
              </a:ext>
            </a:extLst>
          </p:cNvPr>
          <p:cNvSpPr>
            <a:spLocks noGrp="1"/>
          </p:cNvSpPr>
          <p:nvPr>
            <p:ph idx="1"/>
          </p:nvPr>
        </p:nvSpPr>
        <p:spPr/>
        <p:txBody>
          <a:bodyPr>
            <a:normAutofit/>
          </a:bodyPr>
          <a:lstStyle/>
          <a:p>
            <a:r>
              <a:rPr lang="en-US" sz="2800" dirty="0"/>
              <a:t>Review for currency of messages</a:t>
            </a:r>
          </a:p>
          <a:p>
            <a:r>
              <a:rPr lang="en-US" sz="2800" dirty="0"/>
              <a:t>Update with LM 3.0 messaging</a:t>
            </a:r>
          </a:p>
          <a:p>
            <a:r>
              <a:rPr lang="en-US" sz="2800" dirty="0"/>
              <a:t>Add section for industry </a:t>
            </a:r>
            <a:br>
              <a:rPr lang="en-US" sz="2800" dirty="0"/>
            </a:br>
            <a:r>
              <a:rPr lang="en-US" sz="2800" dirty="0"/>
              <a:t>partners</a:t>
            </a:r>
          </a:p>
          <a:p>
            <a:endParaRPr lang="en-US" sz="2800" dirty="0"/>
          </a:p>
          <a:p>
            <a:pPr marL="0" indent="0">
              <a:buNone/>
            </a:pPr>
            <a:endParaRPr lang="en-US" sz="2800" dirty="0"/>
          </a:p>
          <a:p>
            <a:pPr marL="0" indent="0">
              <a:buNone/>
            </a:pPr>
            <a:endParaRPr lang="en-US" sz="2400" dirty="0"/>
          </a:p>
        </p:txBody>
      </p:sp>
      <p:sp>
        <p:nvSpPr>
          <p:cNvPr id="4" name="Slide Number Placeholder 3">
            <a:extLst>
              <a:ext uri="{FF2B5EF4-FFF2-40B4-BE49-F238E27FC236}">
                <a16:creationId xmlns:a16="http://schemas.microsoft.com/office/drawing/2014/main" id="{93DC567F-983A-6C57-547B-5326961342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EACA9149-962A-D4A7-B20A-B1458565AC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2792" y="1733771"/>
            <a:ext cx="5799608" cy="4135323"/>
          </a:xfrm>
          <a:prstGeom prst="rect">
            <a:avLst/>
          </a:prstGeom>
        </p:spPr>
      </p:pic>
    </p:spTree>
    <p:extLst>
      <p:ext uri="{BB962C8B-B14F-4D97-AF65-F5344CB8AC3E}">
        <p14:creationId xmlns:p14="http://schemas.microsoft.com/office/powerpoint/2010/main" val="167999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352C-11AD-0DEF-F31F-16CA50417B91}"/>
              </a:ext>
            </a:extLst>
          </p:cNvPr>
          <p:cNvSpPr>
            <a:spLocks noGrp="1"/>
          </p:cNvSpPr>
          <p:nvPr>
            <p:ph type="title"/>
          </p:nvPr>
        </p:nvSpPr>
        <p:spPr/>
        <p:txBody>
          <a:bodyPr/>
          <a:lstStyle/>
          <a:p>
            <a:r>
              <a:rPr lang="en-US" dirty="0"/>
              <a:t>Messaging to Advocacy Partners</a:t>
            </a:r>
          </a:p>
        </p:txBody>
      </p:sp>
      <p:sp>
        <p:nvSpPr>
          <p:cNvPr id="3" name="Content Placeholder 2">
            <a:extLst>
              <a:ext uri="{FF2B5EF4-FFF2-40B4-BE49-F238E27FC236}">
                <a16:creationId xmlns:a16="http://schemas.microsoft.com/office/drawing/2014/main" id="{E7AD7756-BD73-E25E-FDCB-25C54A178152}"/>
              </a:ext>
            </a:extLst>
          </p:cNvPr>
          <p:cNvSpPr>
            <a:spLocks noGrp="1"/>
          </p:cNvSpPr>
          <p:nvPr>
            <p:ph idx="1"/>
          </p:nvPr>
        </p:nvSpPr>
        <p:spPr/>
        <p:txBody>
          <a:bodyPr>
            <a:normAutofit/>
          </a:bodyPr>
          <a:lstStyle/>
          <a:p>
            <a:r>
              <a:rPr lang="en-US" sz="3200" dirty="0"/>
              <a:t>Webinar for advocacy organizations</a:t>
            </a:r>
          </a:p>
          <a:p>
            <a:pPr lvl="1"/>
            <a:r>
              <a:rPr lang="en-US" sz="2800" dirty="0"/>
              <a:t>Build on previous webinars</a:t>
            </a:r>
          </a:p>
          <a:p>
            <a:pPr lvl="2"/>
            <a:r>
              <a:rPr lang="en-US" sz="2400" dirty="0"/>
              <a:t>Aug 2023 event: 135 advocates attended; </a:t>
            </a:r>
            <a:br>
              <a:rPr lang="en-US" sz="2400" dirty="0"/>
            </a:br>
            <a:r>
              <a:rPr lang="en-US" sz="2400" dirty="0"/>
              <a:t>recording has been watched 500 times</a:t>
            </a:r>
          </a:p>
          <a:p>
            <a:pPr lvl="1"/>
            <a:r>
              <a:rPr lang="en-US" sz="2800" dirty="0"/>
              <a:t>Use previous webinar content </a:t>
            </a:r>
            <a:br>
              <a:rPr lang="en-US" sz="2800" dirty="0"/>
            </a:br>
            <a:r>
              <a:rPr lang="en-US" sz="2800" dirty="0"/>
              <a:t>modularly?</a:t>
            </a:r>
          </a:p>
          <a:p>
            <a:r>
              <a:rPr lang="en-US" sz="3200" dirty="0"/>
              <a:t>Incorporate support of advocacy </a:t>
            </a:r>
            <a:br>
              <a:rPr lang="en-US" sz="3200" dirty="0"/>
            </a:br>
            <a:r>
              <a:rPr lang="en-US" sz="3200" dirty="0"/>
              <a:t>leadership in LM 3.0 outreach</a:t>
            </a:r>
          </a:p>
          <a:p>
            <a:endParaRPr lang="en-US" sz="2400" dirty="0"/>
          </a:p>
        </p:txBody>
      </p:sp>
      <p:sp>
        <p:nvSpPr>
          <p:cNvPr id="4" name="Slide Number Placeholder 3">
            <a:extLst>
              <a:ext uri="{FF2B5EF4-FFF2-40B4-BE49-F238E27FC236}">
                <a16:creationId xmlns:a16="http://schemas.microsoft.com/office/drawing/2014/main" id="{EA20D471-8E86-3D76-0755-DBEA0D120C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908A68A-9287-C961-064D-13AEC15C9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0441" y="2445808"/>
            <a:ext cx="5405494" cy="3040591"/>
          </a:xfrm>
          <a:prstGeom prst="rect">
            <a:avLst/>
          </a:prstGeom>
        </p:spPr>
      </p:pic>
    </p:spTree>
    <p:extLst>
      <p:ext uri="{BB962C8B-B14F-4D97-AF65-F5344CB8AC3E}">
        <p14:creationId xmlns:p14="http://schemas.microsoft.com/office/powerpoint/2010/main" val="502379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178D-951F-768D-678E-187AD59FCCC6}"/>
              </a:ext>
            </a:extLst>
          </p:cNvPr>
          <p:cNvSpPr>
            <a:spLocks noGrp="1"/>
          </p:cNvSpPr>
          <p:nvPr>
            <p:ph type="title"/>
          </p:nvPr>
        </p:nvSpPr>
        <p:spPr/>
        <p:txBody>
          <a:bodyPr/>
          <a:lstStyle/>
          <a:p>
            <a:r>
              <a:rPr lang="en-US" dirty="0"/>
              <a:t>Messaging at Large</a:t>
            </a:r>
          </a:p>
        </p:txBody>
      </p:sp>
      <p:sp>
        <p:nvSpPr>
          <p:cNvPr id="3" name="Content Placeholder 2">
            <a:extLst>
              <a:ext uri="{FF2B5EF4-FFF2-40B4-BE49-F238E27FC236}">
                <a16:creationId xmlns:a16="http://schemas.microsoft.com/office/drawing/2014/main" id="{3175545B-CCFB-6481-C033-56E3F2194003}"/>
              </a:ext>
            </a:extLst>
          </p:cNvPr>
          <p:cNvSpPr>
            <a:spLocks noGrp="1"/>
          </p:cNvSpPr>
          <p:nvPr>
            <p:ph idx="1"/>
          </p:nvPr>
        </p:nvSpPr>
        <p:spPr/>
        <p:txBody>
          <a:bodyPr>
            <a:normAutofit/>
          </a:bodyPr>
          <a:lstStyle/>
          <a:p>
            <a:r>
              <a:rPr lang="en-US" sz="3200" dirty="0"/>
              <a:t>Extended social media push</a:t>
            </a:r>
          </a:p>
          <a:p>
            <a:r>
              <a:rPr lang="en-US" sz="3200" dirty="0"/>
              <a:t>Late fall press release and publicity, </a:t>
            </a:r>
            <a:br>
              <a:rPr lang="en-US" sz="3200" dirty="0"/>
            </a:br>
            <a:r>
              <a:rPr lang="en-US" sz="3200" dirty="0"/>
              <a:t>once revision is fully rolled out</a:t>
            </a:r>
          </a:p>
          <a:p>
            <a:r>
              <a:rPr lang="en-US" sz="3200" dirty="0"/>
              <a:t>Editorial?</a:t>
            </a:r>
          </a:p>
          <a:p>
            <a:endParaRPr lang="en-US" sz="3200" dirty="0"/>
          </a:p>
        </p:txBody>
      </p:sp>
      <p:sp>
        <p:nvSpPr>
          <p:cNvPr id="4" name="Slide Number Placeholder 3">
            <a:extLst>
              <a:ext uri="{FF2B5EF4-FFF2-40B4-BE49-F238E27FC236}">
                <a16:creationId xmlns:a16="http://schemas.microsoft.com/office/drawing/2014/main" id="{4AEFE954-E3ED-3BFA-6CEC-BF6A4DFF5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917D748-C472-6FFE-C016-E368B10DF506}"/>
              </a:ext>
            </a:extLst>
          </p:cNvPr>
          <p:cNvPicPr>
            <a:picLocks noChangeAspect="1"/>
          </p:cNvPicPr>
          <p:nvPr/>
        </p:nvPicPr>
        <p:blipFill>
          <a:blip r:embed="rId2"/>
          <a:stretch>
            <a:fillRect/>
          </a:stretch>
        </p:blipFill>
        <p:spPr>
          <a:xfrm>
            <a:off x="7040880" y="988906"/>
            <a:ext cx="4541520" cy="507416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7776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FCF5B-C56A-4255-7984-2B69015377C1}"/>
              </a:ext>
            </a:extLst>
          </p:cNvPr>
          <p:cNvSpPr>
            <a:spLocks noGrp="1"/>
          </p:cNvSpPr>
          <p:nvPr>
            <p:ph type="title"/>
          </p:nvPr>
        </p:nvSpPr>
        <p:spPr/>
        <p:txBody>
          <a:bodyPr/>
          <a:lstStyle/>
          <a:p>
            <a:r>
              <a:rPr lang="en-US" dirty="0"/>
              <a:t>                               Resources: All Sub-Studies</a:t>
            </a:r>
          </a:p>
        </p:txBody>
      </p:sp>
      <p:pic>
        <p:nvPicPr>
          <p:cNvPr id="6" name="Content Placeholder 5">
            <a:extLst>
              <a:ext uri="{FF2B5EF4-FFF2-40B4-BE49-F238E27FC236}">
                <a16:creationId xmlns:a16="http://schemas.microsoft.com/office/drawing/2014/main" id="{F7BE5F4A-5ED1-3A77-9A95-5A2CAC1C91E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2548" y="315793"/>
            <a:ext cx="3108469" cy="4022725"/>
          </a:xfrm>
          <a:solidFill>
            <a:schemeClr val="bg1"/>
          </a:solidFill>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95AC60C8-2AE6-52AA-826A-BEEF1307BA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92CA68D-563D-8C14-A1F6-3A713FFD46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8006" y="891202"/>
            <a:ext cx="3108470" cy="4022725"/>
          </a:xfrm>
          <a:prstGeom prst="rect">
            <a:avLst/>
          </a:prstGeom>
          <a:solidFill>
            <a:schemeClr val="bg1"/>
          </a:solidFill>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D672935-66A7-4B7B-7AFF-E0F880C902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6782" y="1544169"/>
            <a:ext cx="3108470" cy="4022725"/>
          </a:xfrm>
          <a:prstGeom prst="rect">
            <a:avLst/>
          </a:prstGeom>
          <a:solidFill>
            <a:schemeClr val="bg1"/>
          </a:solidFill>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88EE72B-6D9E-76F5-08D6-7F1285FF01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7534" y="2158721"/>
            <a:ext cx="3108471" cy="4022727"/>
          </a:xfrm>
          <a:prstGeom prst="rect">
            <a:avLst/>
          </a:prstGeom>
          <a:solidFill>
            <a:schemeClr val="bg1"/>
          </a:solidFill>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BE7F9FD1-D167-E338-2AF1-0F48373357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62993" y="2780291"/>
            <a:ext cx="3108470" cy="4022725"/>
          </a:xfrm>
          <a:prstGeom prst="rect">
            <a:avLst/>
          </a:prstGeom>
          <a:solidFill>
            <a:schemeClr val="bg1"/>
          </a:solidFill>
          <a:effectLst>
            <a:outerShdw blurRad="63500" sx="102000" sy="102000" algn="ctr" rotWithShape="0">
              <a:prstClr val="black">
                <a:alpha val="40000"/>
              </a:prstClr>
            </a:outerShdw>
          </a:effectLst>
        </p:spPr>
      </p:pic>
      <p:grpSp>
        <p:nvGrpSpPr>
          <p:cNvPr id="25" name="Group 24">
            <a:extLst>
              <a:ext uri="{FF2B5EF4-FFF2-40B4-BE49-F238E27FC236}">
                <a16:creationId xmlns:a16="http://schemas.microsoft.com/office/drawing/2014/main" id="{B0E8DCFC-2E19-0B34-9932-FD9D30E8504D}"/>
              </a:ext>
            </a:extLst>
          </p:cNvPr>
          <p:cNvGrpSpPr/>
          <p:nvPr/>
        </p:nvGrpSpPr>
        <p:grpSpPr>
          <a:xfrm>
            <a:off x="7129631" y="1717594"/>
            <a:ext cx="4850751" cy="4809399"/>
            <a:chOff x="6708615" y="1300168"/>
            <a:chExt cx="5271767" cy="5226826"/>
          </a:xfrm>
        </p:grpSpPr>
        <p:pic>
          <p:nvPicPr>
            <p:cNvPr id="16" name="Picture 15">
              <a:extLst>
                <a:ext uri="{FF2B5EF4-FFF2-40B4-BE49-F238E27FC236}">
                  <a16:creationId xmlns:a16="http://schemas.microsoft.com/office/drawing/2014/main" id="{0BAD28E5-75FA-FD0E-AE0E-032E77EF1B6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27525" y="4953645"/>
              <a:ext cx="3152857" cy="1573349"/>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7AFCE757-D572-49B5-9B5D-228ED575AFC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01869" y="3725264"/>
              <a:ext cx="3152859" cy="157335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8F79C83F-4060-C4E8-52D3-59274E129C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45858" y="2487517"/>
              <a:ext cx="3171627" cy="158271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BD4B584-8BCC-7204-B177-34FF3B35329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08615" y="1300168"/>
              <a:ext cx="3171628" cy="1585070"/>
            </a:xfrm>
            <a:prstGeom prst="rect">
              <a:avLst/>
            </a:prstGeom>
            <a:effectLst>
              <a:outerShdw blurRad="63500" sx="102000" sy="102000" algn="ctr" rotWithShape="0">
                <a:prstClr val="black">
                  <a:alpha val="40000"/>
                </a:prstClr>
              </a:outerShdw>
            </a:effectLst>
          </p:spPr>
        </p:pic>
      </p:grpSp>
      <p:sp>
        <p:nvSpPr>
          <p:cNvPr id="26" name="TextBox 25">
            <a:extLst>
              <a:ext uri="{FF2B5EF4-FFF2-40B4-BE49-F238E27FC236}">
                <a16:creationId xmlns:a16="http://schemas.microsoft.com/office/drawing/2014/main" id="{B4C03BED-2B9E-182E-8A77-DB00EABF8091}"/>
              </a:ext>
            </a:extLst>
          </p:cNvPr>
          <p:cNvSpPr txBox="1"/>
          <p:nvPr/>
        </p:nvSpPr>
        <p:spPr>
          <a:xfrm>
            <a:off x="60960" y="5402149"/>
            <a:ext cx="24865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3D0"/>
                </a:solidFill>
                <a:effectLst/>
                <a:uLnTx/>
                <a:uFillTx/>
                <a:latin typeface="Calibri"/>
                <a:ea typeface="+mn-ea"/>
                <a:cs typeface="+mn-cs"/>
              </a:rPr>
              <a:t>e.g., </a:t>
            </a:r>
            <a:r>
              <a:rPr kumimoji="0" lang="en-US" sz="2400" b="0" i="0" u="none" strike="noStrike" kern="1200" cap="none" spc="0" normalizeH="0" baseline="0" noProof="0" dirty="0" err="1">
                <a:ln>
                  <a:noFill/>
                </a:ln>
                <a:solidFill>
                  <a:srgbClr val="0063D0"/>
                </a:solidFill>
                <a:effectLst/>
                <a:uLnTx/>
                <a:uFillTx/>
                <a:latin typeface="Calibri"/>
                <a:ea typeface="+mn-ea"/>
                <a:cs typeface="+mn-cs"/>
              </a:rPr>
              <a:t>swog.org</a:t>
            </a:r>
            <a:r>
              <a:rPr kumimoji="0" lang="en-US" sz="2400" b="0" i="0" u="none" strike="noStrike" kern="1200" cap="none" spc="0" normalizeH="0" baseline="0" noProof="0" dirty="0">
                <a:ln>
                  <a:noFill/>
                </a:ln>
                <a:solidFill>
                  <a:srgbClr val="0063D0"/>
                </a:solidFill>
                <a:effectLst/>
                <a:uLnTx/>
                <a:uFillTx/>
                <a:latin typeface="Calibri"/>
                <a:ea typeface="+mn-ea"/>
                <a:cs typeface="+mn-cs"/>
              </a:rPr>
              <a:t>/S1900G</a:t>
            </a:r>
          </a:p>
        </p:txBody>
      </p:sp>
    </p:spTree>
    <p:extLst>
      <p:ext uri="{BB962C8B-B14F-4D97-AF65-F5344CB8AC3E}">
        <p14:creationId xmlns:p14="http://schemas.microsoft.com/office/powerpoint/2010/main" val="1976422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D76B-34FA-4FA7-8FBF-B2C0AC1E6179}"/>
              </a:ext>
            </a:extLst>
          </p:cNvPr>
          <p:cNvSpPr>
            <a:spLocks noGrp="1"/>
          </p:cNvSpPr>
          <p:nvPr>
            <p:ph type="ctrTitle"/>
          </p:nvPr>
        </p:nvSpPr>
        <p:spPr/>
        <p:txBody>
          <a:bodyPr/>
          <a:lstStyle/>
          <a:p>
            <a:r>
              <a:rPr lang="en-US" dirty="0"/>
              <a:t>Enhancing Representativeness</a:t>
            </a:r>
          </a:p>
        </p:txBody>
      </p:sp>
      <p:sp>
        <p:nvSpPr>
          <p:cNvPr id="3" name="Subtitle 2">
            <a:extLst>
              <a:ext uri="{FF2B5EF4-FFF2-40B4-BE49-F238E27FC236}">
                <a16:creationId xmlns:a16="http://schemas.microsoft.com/office/drawing/2014/main" id="{72D2DDC6-D3D6-406C-AAAF-F2560B53AC20}"/>
              </a:ext>
            </a:extLst>
          </p:cNvPr>
          <p:cNvSpPr>
            <a:spLocks noGrp="1"/>
          </p:cNvSpPr>
          <p:nvPr>
            <p:ph type="subTitle" idx="1"/>
          </p:nvPr>
        </p:nvSpPr>
        <p:spPr/>
        <p:txBody>
          <a:bodyPr/>
          <a:lstStyle/>
          <a:p>
            <a:r>
              <a:rPr lang="en-US" dirty="0">
                <a:solidFill>
                  <a:schemeClr val="tx1">
                    <a:lumMod val="85000"/>
                    <a:lumOff val="15000"/>
                  </a:schemeClr>
                </a:solidFill>
              </a:rPr>
              <a:t>Lucy Gansauer, MSN, RN</a:t>
            </a:r>
          </a:p>
          <a:p>
            <a:r>
              <a:rPr lang="en-US" sz="1900" dirty="0"/>
              <a:t>SWOG Lung </a:t>
            </a:r>
            <a:r>
              <a:rPr lang="en-US" sz="1900"/>
              <a:t>DEI Champion </a:t>
            </a:r>
            <a:endParaRPr lang="en-US" sz="1900" dirty="0"/>
          </a:p>
        </p:txBody>
      </p:sp>
      <p:sp>
        <p:nvSpPr>
          <p:cNvPr id="50"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788" b="0" i="0" u="none" strike="noStrike" kern="1200" cap="none" spc="0" normalizeH="0" baseline="0" noProof="0">
                <a:ln>
                  <a:noFill/>
                </a:ln>
                <a:solidFill>
                  <a:prstClr val="black">
                    <a:lumMod val="85000"/>
                    <a:lumOff val="1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34</a:t>
            </a:fld>
            <a:endParaRPr kumimoji="0" lang="en-US" sz="788"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4035439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a:xfrm>
            <a:off x="609600" y="36083"/>
            <a:ext cx="10546080" cy="1280775"/>
          </a:xfrm>
        </p:spPr>
        <p:txBody>
          <a:bodyPr/>
          <a:lstStyle/>
          <a:p>
            <a:r>
              <a:rPr lang="en-US" dirty="0">
                <a:solidFill>
                  <a:schemeClr val="tx1">
                    <a:lumMod val="85000"/>
                    <a:lumOff val="15000"/>
                  </a:schemeClr>
                </a:solidFill>
              </a:rPr>
              <a:t>Lung-MAP Demographics N=3355</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a:xfrm>
            <a:off x="609600" y="1713098"/>
            <a:ext cx="10546080" cy="4023360"/>
          </a:xfrm>
        </p:spPr>
        <p:txBody>
          <a:bodyPr/>
          <a:lstStyle/>
          <a:p>
            <a:r>
              <a:rPr lang="en-US" sz="2400" dirty="0">
                <a:solidFill>
                  <a:schemeClr val="tx1">
                    <a:lumMod val="85000"/>
                    <a:lumOff val="15000"/>
                  </a:schemeClr>
                </a:solidFill>
              </a:rPr>
              <a:t>HISPANIC </a:t>
            </a:r>
          </a:p>
          <a:p>
            <a:pPr lvl="1"/>
            <a:r>
              <a:rPr lang="en-US" sz="2000" dirty="0">
                <a:solidFill>
                  <a:schemeClr val="tx1">
                    <a:lumMod val="85000"/>
                    <a:lumOff val="15000"/>
                  </a:schemeClr>
                </a:solidFill>
              </a:rPr>
              <a:t>Yes         3% </a:t>
            </a:r>
          </a:p>
          <a:p>
            <a:pPr lvl="1"/>
            <a:r>
              <a:rPr lang="en-US" sz="2000" dirty="0">
                <a:solidFill>
                  <a:schemeClr val="tx1">
                    <a:lumMod val="85000"/>
                    <a:lumOff val="15000"/>
                  </a:schemeClr>
                </a:solidFill>
              </a:rPr>
              <a:t>No       95% </a:t>
            </a:r>
          </a:p>
          <a:p>
            <a:r>
              <a:rPr lang="en-US" sz="2400" dirty="0">
                <a:solidFill>
                  <a:schemeClr val="tx1">
                    <a:lumMod val="85000"/>
                    <a:lumOff val="15000"/>
                  </a:schemeClr>
                </a:solidFill>
              </a:rPr>
              <a:t>RACE </a:t>
            </a:r>
          </a:p>
          <a:p>
            <a:pPr lvl="1"/>
            <a:r>
              <a:rPr lang="en-US" sz="2000" dirty="0">
                <a:solidFill>
                  <a:schemeClr val="tx1">
                    <a:lumMod val="85000"/>
                    <a:lumOff val="15000"/>
                  </a:schemeClr>
                </a:solidFill>
              </a:rPr>
              <a:t>White 85% </a:t>
            </a:r>
          </a:p>
          <a:p>
            <a:pPr lvl="1"/>
            <a:r>
              <a:rPr lang="en-US" sz="2000" dirty="0">
                <a:solidFill>
                  <a:schemeClr val="tx1">
                    <a:lumMod val="85000"/>
                    <a:lumOff val="15000"/>
                  </a:schemeClr>
                </a:solidFill>
              </a:rPr>
              <a:t>Black 10% </a:t>
            </a:r>
          </a:p>
          <a:p>
            <a:pPr lvl="1"/>
            <a:r>
              <a:rPr lang="en-US" sz="2000" dirty="0">
                <a:solidFill>
                  <a:schemeClr val="tx1">
                    <a:lumMod val="85000"/>
                    <a:lumOff val="15000"/>
                  </a:schemeClr>
                </a:solidFill>
              </a:rPr>
              <a:t>Asian  3% </a:t>
            </a:r>
          </a:p>
          <a:p>
            <a:pPr lvl="1"/>
            <a:r>
              <a:rPr lang="en-US" sz="2000" dirty="0">
                <a:solidFill>
                  <a:schemeClr val="tx1">
                    <a:lumMod val="85000"/>
                    <a:lumOff val="15000"/>
                  </a:schemeClr>
                </a:solidFill>
              </a:rPr>
              <a:t>Pacific Islander &lt;1% </a:t>
            </a:r>
          </a:p>
          <a:p>
            <a:pPr lvl="1"/>
            <a:r>
              <a:rPr lang="en-US" sz="2000" dirty="0">
                <a:solidFill>
                  <a:schemeClr val="tx1">
                    <a:lumMod val="85000"/>
                    <a:lumOff val="15000"/>
                  </a:schemeClr>
                </a:solidFill>
              </a:rPr>
              <a:t>Native American &lt;1% </a:t>
            </a:r>
          </a:p>
          <a:p>
            <a:pPr lvl="1"/>
            <a:r>
              <a:rPr lang="en-US" sz="2000" dirty="0">
                <a:solidFill>
                  <a:schemeClr val="tx1">
                    <a:lumMod val="85000"/>
                    <a:lumOff val="15000"/>
                  </a:schemeClr>
                </a:solidFill>
              </a:rPr>
              <a:t>Multi-Racial &lt;1%</a:t>
            </a:r>
          </a:p>
        </p:txBody>
      </p:sp>
      <p:sp>
        <p:nvSpPr>
          <p:cNvPr id="4" name="Slide Number Placeholder 3">
            <a:extLst>
              <a:ext uri="{FF2B5EF4-FFF2-40B4-BE49-F238E27FC236}">
                <a16:creationId xmlns:a16="http://schemas.microsoft.com/office/drawing/2014/main" id="{D1EC0F78-30E0-4889-A8CA-4577962384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95525708-90B4-7D46-0D09-90219A134BC7}"/>
              </a:ext>
            </a:extLst>
          </p:cNvPr>
          <p:cNvGraphicFramePr>
            <a:graphicFrameLocks noGrp="1"/>
          </p:cNvGraphicFramePr>
          <p:nvPr>
            <p:extLst>
              <p:ext uri="{D42A27DB-BD31-4B8C-83A1-F6EECF244321}">
                <p14:modId xmlns:p14="http://schemas.microsoft.com/office/powerpoint/2010/main" val="3135959057"/>
              </p:ext>
            </p:extLst>
          </p:nvPr>
        </p:nvGraphicFramePr>
        <p:xfrm>
          <a:off x="4583391" y="1713098"/>
          <a:ext cx="6572289" cy="3627120"/>
        </p:xfrm>
        <a:graphic>
          <a:graphicData uri="http://schemas.openxmlformats.org/drawingml/2006/table">
            <a:tbl>
              <a:tblPr firstRow="1" bandRow="1"/>
              <a:tblGrid>
                <a:gridCol w="2621280">
                  <a:extLst>
                    <a:ext uri="{9D8B030D-6E8A-4147-A177-3AD203B41FA5}">
                      <a16:colId xmlns:a16="http://schemas.microsoft.com/office/drawing/2014/main" val="986609791"/>
                    </a:ext>
                  </a:extLst>
                </a:gridCol>
                <a:gridCol w="2194560">
                  <a:extLst>
                    <a:ext uri="{9D8B030D-6E8A-4147-A177-3AD203B41FA5}">
                      <a16:colId xmlns:a16="http://schemas.microsoft.com/office/drawing/2014/main" val="3772840967"/>
                    </a:ext>
                  </a:extLst>
                </a:gridCol>
                <a:gridCol w="1756449">
                  <a:extLst>
                    <a:ext uri="{9D8B030D-6E8A-4147-A177-3AD203B41FA5}">
                      <a16:colId xmlns:a16="http://schemas.microsoft.com/office/drawing/2014/main" val="237630128"/>
                    </a:ext>
                  </a:extLst>
                </a:gridCol>
              </a:tblGrid>
              <a:tr h="37084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dirty="0">
                          <a:solidFill>
                            <a:schemeClr val="tx1"/>
                          </a:solidFill>
                        </a:rPr>
                        <a:t>Lung-MAP</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t>Pop</a:t>
                      </a:r>
                      <a:r>
                        <a:rPr lang="en-US" sz="2800" u="sng" dirty="0"/>
                        <a:t> &gt;65 </a:t>
                      </a:r>
                      <a:r>
                        <a:rPr lang="en-US" sz="2800" dirty="0"/>
                        <a:t>est.</a:t>
                      </a:r>
                    </a:p>
                  </a:txBody>
                  <a:tcPr>
                    <a:lnL w="12700" cmpd="sng">
                      <a:solidFill>
                        <a:sysClr val="window" lastClr="FFFFFF"/>
                      </a:solidFill>
                    </a:lnL>
                    <a:lnR w="12700" cmpd="sng">
                      <a:solidFill>
                        <a:sysClr val="window" lastClr="FFFFFF"/>
                      </a:solidFill>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dirty="0"/>
                        <a:t>LungMAP</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4054995105"/>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Hispanic</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9%</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3%</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438446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White</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85%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85%</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495553638"/>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Black</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12.5%</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10%</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19824914"/>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Asian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6.1%</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3%</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8511367"/>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Pacific Islander</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&lt;1%</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3837010570"/>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800" dirty="0"/>
                        <a:t>Native American</a:t>
                      </a:r>
                    </a:p>
                  </a:txBody>
                  <a:tcPr>
                    <a:lnL w="12700" cap="flat" cmpd="sng" algn="ctr">
                      <a:solidFill>
                        <a:sysClr val="windowText" lastClr="000000"/>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t>1.3%</a:t>
                      </a: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800" dirty="0">
                          <a:solidFill>
                            <a:schemeClr val="tx1"/>
                          </a:solidFill>
                        </a:rPr>
                        <a:t>&lt;1%</a:t>
                      </a:r>
                    </a:p>
                  </a:txBody>
                  <a:tcPr>
                    <a:lnL w="12700" cmpd="sng">
                      <a:solidFill>
                        <a:sysClr val="window" lastClr="FFFFFF"/>
                      </a:solidFill>
                    </a:lnL>
                    <a:lnR w="12700" cap="flat" cmpd="sng" algn="ctr">
                      <a:solidFill>
                        <a:sysClr val="windowText" lastClr="000000"/>
                      </a:solidFill>
                      <a:prstDash val="solid"/>
                      <a:round/>
                      <a:headEnd type="none" w="med" len="med"/>
                      <a:tailEnd type="none" w="med" len="med"/>
                    </a:lnR>
                    <a:lnT w="12700" cmpd="sng">
                      <a:solidFill>
                        <a:sysClr val="window" lastClr="FFFFFF"/>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958720592"/>
                  </a:ext>
                </a:extLst>
              </a:tr>
            </a:tbl>
          </a:graphicData>
        </a:graphic>
      </p:graphicFrame>
    </p:spTree>
    <p:extLst>
      <p:ext uri="{BB962C8B-B14F-4D97-AF65-F5344CB8AC3E}">
        <p14:creationId xmlns:p14="http://schemas.microsoft.com/office/powerpoint/2010/main" val="29604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FDD251-92E6-22B7-174F-5AC2B3BACF54}"/>
              </a:ext>
            </a:extLst>
          </p:cNvPr>
          <p:cNvSpPr>
            <a:spLocks noGrp="1"/>
          </p:cNvSpPr>
          <p:nvPr>
            <p:ph type="sldNum" sz="quarter" idx="12"/>
          </p:nvPr>
        </p:nvSpPr>
        <p:spPr/>
        <p:txBody>
          <a:bodyPr/>
          <a:lstStyle/>
          <a:p>
            <a:r>
              <a:rPr lang="en-US"/>
              <a:t>Slide: </a:t>
            </a:r>
            <a:fld id="{629637A9-119A-49DA-BD12-AAC58B377D80}" type="slidenum">
              <a:rPr lang="en-US" smtClean="0"/>
              <a:pPr/>
              <a:t>36</a:t>
            </a:fld>
            <a:endParaRPr lang="en-US" dirty="0"/>
          </a:p>
        </p:txBody>
      </p:sp>
      <p:pic>
        <p:nvPicPr>
          <p:cNvPr id="5" name="Content Placeholder 4">
            <a:extLst>
              <a:ext uri="{FF2B5EF4-FFF2-40B4-BE49-F238E27FC236}">
                <a16:creationId xmlns:a16="http://schemas.microsoft.com/office/drawing/2014/main" id="{832AB8AA-3D5F-B43B-0530-B960D8F8D2CC}"/>
              </a:ext>
            </a:extLst>
          </p:cNvPr>
          <p:cNvPicPr>
            <a:picLocks noGrp="1" noChangeAspect="1"/>
          </p:cNvPicPr>
          <p:nvPr>
            <p:ph idx="1"/>
          </p:nvPr>
        </p:nvPicPr>
        <p:blipFill>
          <a:blip r:embed="rId2"/>
          <a:stretch>
            <a:fillRect/>
          </a:stretch>
        </p:blipFill>
        <p:spPr>
          <a:xfrm>
            <a:off x="533945" y="1125749"/>
            <a:ext cx="10545763" cy="3467203"/>
          </a:xfrm>
          <a:prstGeom prst="rect">
            <a:avLst/>
          </a:prstGeom>
          <a:effectLst/>
        </p:spPr>
      </p:pic>
    </p:spTree>
    <p:extLst>
      <p:ext uri="{BB962C8B-B14F-4D97-AF65-F5344CB8AC3E}">
        <p14:creationId xmlns:p14="http://schemas.microsoft.com/office/powerpoint/2010/main" val="4753734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1B506-A466-184B-8EB3-FCCAD9D36620}"/>
              </a:ext>
            </a:extLst>
          </p:cNvPr>
          <p:cNvSpPr>
            <a:spLocks noGrp="1"/>
          </p:cNvSpPr>
          <p:nvPr>
            <p:ph type="title"/>
          </p:nvPr>
        </p:nvSpPr>
        <p:spPr>
          <a:xfrm>
            <a:off x="609600" y="36083"/>
            <a:ext cx="10546080" cy="1357711"/>
          </a:xfrm>
        </p:spPr>
        <p:txBody>
          <a:bodyPr/>
          <a:lstStyle/>
          <a:p>
            <a:r>
              <a:rPr lang="en-US" dirty="0">
                <a:solidFill>
                  <a:schemeClr val="tx1">
                    <a:lumMod val="85000"/>
                    <a:lumOff val="15000"/>
                  </a:schemeClr>
                </a:solidFill>
              </a:rPr>
              <a:t>Five Key Changes to Know</a:t>
            </a:r>
          </a:p>
        </p:txBody>
      </p:sp>
      <p:sp>
        <p:nvSpPr>
          <p:cNvPr id="4" name="Slide Number Placeholder 3">
            <a:extLst>
              <a:ext uri="{FF2B5EF4-FFF2-40B4-BE49-F238E27FC236}">
                <a16:creationId xmlns:a16="http://schemas.microsoft.com/office/drawing/2014/main" id="{CE78BA07-4AE7-3B7B-93B5-3BAB703CCBC4}"/>
              </a:ext>
            </a:extLst>
          </p:cNvPr>
          <p:cNvSpPr>
            <a:spLocks noGrp="1"/>
          </p:cNvSpPr>
          <p:nvPr>
            <p:ph type="sldNum" sz="quarter" idx="12"/>
          </p:nvPr>
        </p:nvSpPr>
        <p:spPr/>
        <p:txBody>
          <a:bodyPr/>
          <a:lstStyle/>
          <a:p>
            <a:r>
              <a:rPr lang="en-US"/>
              <a:t>Slide: </a:t>
            </a:r>
            <a:fld id="{629637A9-119A-49DA-BD12-AAC58B377D80}" type="slidenum">
              <a:rPr lang="en-US" smtClean="0"/>
              <a:pPr/>
              <a:t>37</a:t>
            </a:fld>
            <a:endParaRPr lang="en-US" dirty="0"/>
          </a:p>
        </p:txBody>
      </p:sp>
      <p:sp>
        <p:nvSpPr>
          <p:cNvPr id="7" name="Content Placeholder 2">
            <a:extLst>
              <a:ext uri="{FF2B5EF4-FFF2-40B4-BE49-F238E27FC236}">
                <a16:creationId xmlns:a16="http://schemas.microsoft.com/office/drawing/2014/main" id="{0A3E210A-6BE0-2C03-AF02-A6AF28B1499F}"/>
              </a:ext>
            </a:extLst>
          </p:cNvPr>
          <p:cNvSpPr>
            <a:spLocks noGrp="1"/>
          </p:cNvSpPr>
          <p:nvPr>
            <p:ph idx="1"/>
          </p:nvPr>
        </p:nvSpPr>
        <p:spPr>
          <a:xfrm>
            <a:off x="705510" y="1535838"/>
            <a:ext cx="8518390" cy="4563121"/>
          </a:xfrm>
        </p:spPr>
        <p:txBody>
          <a:bodyPr>
            <a:normAutofit/>
          </a:bodyPr>
          <a:lstStyle/>
          <a:p>
            <a:pPr marL="0" indent="0" algn="l">
              <a:buNone/>
            </a:pPr>
            <a:r>
              <a:rPr lang="en-US" sz="2400" b="1" dirty="0">
                <a:solidFill>
                  <a:schemeClr val="tx1"/>
                </a:solidFill>
              </a:rPr>
              <a:t>1. </a:t>
            </a:r>
            <a:r>
              <a:rPr lang="en-US" sz="2400" b="1" i="0" dirty="0">
                <a:solidFill>
                  <a:schemeClr val="tx1"/>
                </a:solidFill>
                <a:effectLst/>
              </a:rPr>
              <a:t>One Question for Race and Ethnicity</a:t>
            </a:r>
            <a:r>
              <a:rPr lang="en-US" sz="2400" b="0" i="0" dirty="0">
                <a:solidFill>
                  <a:schemeClr val="tx1"/>
                </a:solidFill>
                <a:effectLst/>
              </a:rPr>
              <a:t>:</a:t>
            </a:r>
          </a:p>
          <a:p>
            <a:pPr marL="742950" lvl="1" indent="-285750" algn="l">
              <a:buFont typeface="Arial" panose="020B0604020202020204" pitchFamily="34" charset="0"/>
              <a:buChar char="•"/>
            </a:pPr>
            <a:r>
              <a:rPr lang="en-US" sz="2000" b="0" i="0" dirty="0">
                <a:solidFill>
                  <a:schemeClr val="tx1"/>
                </a:solidFill>
                <a:effectLst/>
              </a:rPr>
              <a:t>Before: Two separate questions </a:t>
            </a:r>
          </a:p>
          <a:p>
            <a:pPr marL="742950" lvl="1" indent="-285750" algn="l">
              <a:buFont typeface="Arial" panose="020B0604020202020204" pitchFamily="34" charset="0"/>
              <a:buChar char="•"/>
            </a:pPr>
            <a:r>
              <a:rPr lang="en-US" sz="2000" b="0" i="0" dirty="0">
                <a:solidFill>
                  <a:schemeClr val="tx1"/>
                </a:solidFill>
                <a:effectLst/>
              </a:rPr>
              <a:t>Now: A single question combines both</a:t>
            </a:r>
          </a:p>
          <a:p>
            <a:pPr marL="0" indent="0" algn="l">
              <a:buNone/>
            </a:pPr>
            <a:r>
              <a:rPr lang="en-US" sz="2400" b="1" dirty="0">
                <a:solidFill>
                  <a:srgbClr val="000000"/>
                </a:solidFill>
              </a:rPr>
              <a:t>2. </a:t>
            </a:r>
            <a:r>
              <a:rPr lang="en-US" sz="2400" b="1" i="0" dirty="0">
                <a:solidFill>
                  <a:srgbClr val="000000"/>
                </a:solidFill>
                <a:effectLst/>
              </a:rPr>
              <a:t>Middle Eastern or North African Category (MENA)</a:t>
            </a:r>
            <a:endParaRPr lang="en-US" sz="2400" b="0" i="0" dirty="0">
              <a:solidFill>
                <a:srgbClr val="000000"/>
              </a:solidFill>
              <a:effectLst/>
            </a:endParaRPr>
          </a:p>
          <a:p>
            <a:pPr marL="0" indent="0" algn="l">
              <a:buNone/>
            </a:pPr>
            <a:r>
              <a:rPr lang="en-US" sz="2400" b="1" dirty="0">
                <a:solidFill>
                  <a:srgbClr val="000000"/>
                </a:solidFill>
              </a:rPr>
              <a:t>3. </a:t>
            </a:r>
            <a:r>
              <a:rPr lang="en-US" sz="2400" b="1" i="0" dirty="0">
                <a:solidFill>
                  <a:srgbClr val="000000"/>
                </a:solidFill>
                <a:effectLst/>
              </a:rPr>
              <a:t>More Detailed Data Required</a:t>
            </a:r>
            <a:endParaRPr lang="en-US" sz="2400" b="0" i="0" dirty="0">
              <a:solidFill>
                <a:srgbClr val="000000"/>
              </a:solidFill>
              <a:effectLst/>
            </a:endParaRPr>
          </a:p>
          <a:p>
            <a:pPr marL="0" indent="0" algn="l">
              <a:buNone/>
            </a:pPr>
            <a:r>
              <a:rPr lang="en-US" sz="2400" b="1" dirty="0">
                <a:solidFill>
                  <a:srgbClr val="000000"/>
                </a:solidFill>
              </a:rPr>
              <a:t>4. </a:t>
            </a:r>
            <a:r>
              <a:rPr lang="en-US" sz="2400" b="1" i="0" dirty="0">
                <a:solidFill>
                  <a:srgbClr val="000000"/>
                </a:solidFill>
                <a:effectLst/>
              </a:rPr>
              <a:t>Updates on Terms and Instructions</a:t>
            </a:r>
            <a:r>
              <a:rPr lang="en-US" sz="2400" b="0" i="0" dirty="0">
                <a:solidFill>
                  <a:srgbClr val="000000"/>
                </a:solidFill>
                <a:effectLst/>
              </a:rPr>
              <a:t>:</a:t>
            </a:r>
          </a:p>
          <a:p>
            <a:pPr marL="742950" lvl="1" indent="-285750" algn="l">
              <a:buFont typeface="Arial" panose="020B0604020202020204" pitchFamily="34" charset="0"/>
              <a:buChar char="•"/>
            </a:pPr>
            <a:r>
              <a:rPr lang="en-US" sz="2000" b="0" i="0" dirty="0">
                <a:solidFill>
                  <a:schemeClr val="tx1"/>
                </a:solidFill>
                <a:effectLst/>
              </a:rPr>
              <a:t>Surveys must use more clear, up-to-date language</a:t>
            </a:r>
          </a:p>
          <a:p>
            <a:pPr marL="0" indent="0" algn="l">
              <a:buNone/>
            </a:pPr>
            <a:r>
              <a:rPr lang="en-US" sz="2400" b="1" dirty="0">
                <a:solidFill>
                  <a:srgbClr val="000000"/>
                </a:solidFill>
              </a:rPr>
              <a:t>5. </a:t>
            </a:r>
            <a:r>
              <a:rPr lang="en-US" sz="2400" b="1" i="0" dirty="0">
                <a:solidFill>
                  <a:srgbClr val="000000"/>
                </a:solidFill>
                <a:effectLst/>
              </a:rPr>
              <a:t>New Committee Formation</a:t>
            </a:r>
            <a:r>
              <a:rPr lang="en-US" sz="2400" b="0" i="0" dirty="0">
                <a:solidFill>
                  <a:srgbClr val="000000"/>
                </a:solidFill>
                <a:effectLst/>
              </a:rPr>
              <a:t>:</a:t>
            </a:r>
          </a:p>
          <a:p>
            <a:pPr marL="742950" lvl="1" indent="-285750" algn="l">
              <a:buFont typeface="Arial" panose="020B0604020202020204" pitchFamily="34" charset="0"/>
              <a:buChar char="•"/>
            </a:pPr>
            <a:r>
              <a:rPr lang="en-US" sz="2000" b="0" i="0" dirty="0">
                <a:solidFill>
                  <a:schemeClr val="tx1"/>
                </a:solidFill>
                <a:effectLst/>
              </a:rPr>
              <a:t>A new Interagency Committee on Race and Ethnicity Statistical Standards will help oversee the policy directive</a:t>
            </a:r>
          </a:p>
          <a:p>
            <a:endParaRPr lang="en-US" dirty="0"/>
          </a:p>
        </p:txBody>
      </p:sp>
    </p:spTree>
    <p:extLst>
      <p:ext uri="{BB962C8B-B14F-4D97-AF65-F5344CB8AC3E}">
        <p14:creationId xmlns:p14="http://schemas.microsoft.com/office/powerpoint/2010/main" val="375253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CC2C2-F728-29C5-1184-300F17C29B38}"/>
              </a:ext>
            </a:extLst>
          </p:cNvPr>
          <p:cNvSpPr>
            <a:spLocks noGrp="1"/>
          </p:cNvSpPr>
          <p:nvPr>
            <p:ph type="title"/>
          </p:nvPr>
        </p:nvSpPr>
        <p:spPr>
          <a:xfrm>
            <a:off x="5253487" y="36083"/>
            <a:ext cx="6938513" cy="5234658"/>
          </a:xfrm>
        </p:spPr>
        <p:txBody>
          <a:bodyPr>
            <a:normAutofit/>
          </a:bodyPr>
          <a:lstStyle/>
          <a:p>
            <a:r>
              <a:rPr lang="en-US" dirty="0">
                <a:solidFill>
                  <a:schemeClr val="tx1">
                    <a:lumMod val="85000"/>
                    <a:lumOff val="15000"/>
                  </a:schemeClr>
                </a:solidFill>
                <a:latin typeface="+mn-lt"/>
              </a:rPr>
              <a:t>OIG found Plans and Enrollment Often Fell Short for Underrepresented Groups in a Sample of </a:t>
            </a:r>
            <a:br>
              <a:rPr lang="en-US" dirty="0">
                <a:solidFill>
                  <a:schemeClr val="tx1">
                    <a:lumMod val="85000"/>
                    <a:lumOff val="15000"/>
                  </a:schemeClr>
                </a:solidFill>
                <a:latin typeface="+mn-lt"/>
              </a:rPr>
            </a:br>
            <a:r>
              <a:rPr lang="en-US" dirty="0">
                <a:solidFill>
                  <a:schemeClr val="tx1">
                    <a:lumMod val="85000"/>
                    <a:lumOff val="15000"/>
                  </a:schemeClr>
                </a:solidFill>
                <a:latin typeface="+mn-lt"/>
              </a:rPr>
              <a:t>NIH-Funded Clinical Trials</a:t>
            </a:r>
            <a:br>
              <a:rPr lang="en-US" dirty="0">
                <a:solidFill>
                  <a:schemeClr val="tx1">
                    <a:lumMod val="85000"/>
                    <a:lumOff val="15000"/>
                  </a:schemeClr>
                </a:solidFill>
              </a:rPr>
            </a:br>
            <a:endParaRPr lang="en-US" dirty="0">
              <a:solidFill>
                <a:schemeClr val="tx1">
                  <a:lumMod val="85000"/>
                  <a:lumOff val="15000"/>
                </a:schemeClr>
              </a:solidFill>
            </a:endParaRPr>
          </a:p>
        </p:txBody>
      </p:sp>
      <p:sp>
        <p:nvSpPr>
          <p:cNvPr id="4" name="Slide Number Placeholder 3">
            <a:extLst>
              <a:ext uri="{FF2B5EF4-FFF2-40B4-BE49-F238E27FC236}">
                <a16:creationId xmlns:a16="http://schemas.microsoft.com/office/drawing/2014/main" id="{87DE0DEB-E320-B83D-963E-7C336BC25F03}"/>
              </a:ext>
            </a:extLst>
          </p:cNvPr>
          <p:cNvSpPr>
            <a:spLocks noGrp="1"/>
          </p:cNvSpPr>
          <p:nvPr>
            <p:ph type="sldNum" sz="quarter" idx="12"/>
          </p:nvPr>
        </p:nvSpPr>
        <p:spPr/>
        <p:txBody>
          <a:bodyPr/>
          <a:lstStyle/>
          <a:p>
            <a:r>
              <a:rPr lang="en-US"/>
              <a:t>Slide: </a:t>
            </a:r>
            <a:fld id="{629637A9-119A-49DA-BD12-AAC58B377D80}" type="slidenum">
              <a:rPr lang="en-US" smtClean="0"/>
              <a:pPr/>
              <a:t>38</a:t>
            </a:fld>
            <a:endParaRPr lang="en-US" dirty="0"/>
          </a:p>
        </p:txBody>
      </p:sp>
      <p:pic>
        <p:nvPicPr>
          <p:cNvPr id="5" name="Picture 4">
            <a:extLst>
              <a:ext uri="{FF2B5EF4-FFF2-40B4-BE49-F238E27FC236}">
                <a16:creationId xmlns:a16="http://schemas.microsoft.com/office/drawing/2014/main" id="{BBD4B9C6-05FC-6C23-7582-0F7DB7357E72}"/>
              </a:ext>
            </a:extLst>
          </p:cNvPr>
          <p:cNvPicPr>
            <a:picLocks noChangeAspect="1"/>
          </p:cNvPicPr>
          <p:nvPr/>
        </p:nvPicPr>
        <p:blipFill>
          <a:blip r:embed="rId2"/>
          <a:stretch>
            <a:fillRect/>
          </a:stretch>
        </p:blipFill>
        <p:spPr>
          <a:xfrm>
            <a:off x="471801" y="172622"/>
            <a:ext cx="4418752" cy="5899704"/>
          </a:xfrm>
          <a:prstGeom prst="rect">
            <a:avLst/>
          </a:prstGeom>
          <a:ln>
            <a:solidFill>
              <a:schemeClr val="tx1"/>
            </a:solidFill>
          </a:ln>
        </p:spPr>
      </p:pic>
    </p:spTree>
    <p:extLst>
      <p:ext uri="{BB962C8B-B14F-4D97-AF65-F5344CB8AC3E}">
        <p14:creationId xmlns:p14="http://schemas.microsoft.com/office/powerpoint/2010/main" val="1132424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3A360F-6A07-DE28-1843-115AF3ACB69E}"/>
              </a:ext>
            </a:extLst>
          </p:cNvPr>
          <p:cNvSpPr>
            <a:spLocks noGrp="1"/>
          </p:cNvSpPr>
          <p:nvPr>
            <p:ph type="sldNum" sz="quarter" idx="12"/>
          </p:nvPr>
        </p:nvSpPr>
        <p:spPr/>
        <p:txBody>
          <a:bodyPr/>
          <a:lstStyle/>
          <a:p>
            <a:r>
              <a:rPr lang="en-US"/>
              <a:t>Slide: </a:t>
            </a:r>
            <a:fld id="{629637A9-119A-49DA-BD12-AAC58B377D80}" type="slidenum">
              <a:rPr lang="en-US" smtClean="0"/>
              <a:pPr/>
              <a:t>39</a:t>
            </a:fld>
            <a:endParaRPr lang="en-US" dirty="0"/>
          </a:p>
        </p:txBody>
      </p:sp>
      <p:sp>
        <p:nvSpPr>
          <p:cNvPr id="5" name="Content Placeholder 2">
            <a:extLst>
              <a:ext uri="{FF2B5EF4-FFF2-40B4-BE49-F238E27FC236}">
                <a16:creationId xmlns:a16="http://schemas.microsoft.com/office/drawing/2014/main" id="{99D8B0C2-E131-F210-2F7D-129B3BEFA8D4}"/>
              </a:ext>
            </a:extLst>
          </p:cNvPr>
          <p:cNvSpPr>
            <a:spLocks noGrp="1"/>
          </p:cNvSpPr>
          <p:nvPr>
            <p:ph idx="1"/>
          </p:nvPr>
        </p:nvSpPr>
        <p:spPr>
          <a:xfrm>
            <a:off x="705612" y="535028"/>
            <a:ext cx="10780776" cy="5384482"/>
          </a:xfrm>
        </p:spPr>
        <p:txBody>
          <a:bodyPr>
            <a:normAutofit/>
          </a:bodyPr>
          <a:lstStyle/>
          <a:p>
            <a:pPr algn="l">
              <a:buFont typeface="Arial" panose="020B0604020202020204" pitchFamily="34" charset="0"/>
              <a:buChar char="•"/>
            </a:pPr>
            <a:r>
              <a:rPr lang="en-US" sz="3600" b="0" i="0" dirty="0">
                <a:solidFill>
                  <a:srgbClr val="1B1B1B"/>
                </a:solidFill>
                <a:effectLst/>
              </a:rPr>
              <a:t>Two-thirds of the clinical trials in sample had inclusive enrollment plans, but one-third did not plan to include all racial and ethnic groups.</a:t>
            </a:r>
          </a:p>
          <a:p>
            <a:pPr algn="l">
              <a:buFont typeface="Arial" panose="020B0604020202020204" pitchFamily="34" charset="0"/>
              <a:buChar char="•"/>
            </a:pPr>
            <a:endParaRPr lang="en-US" sz="1800" b="0" i="0" dirty="0">
              <a:solidFill>
                <a:srgbClr val="1B1B1B"/>
              </a:solidFill>
              <a:effectLst/>
            </a:endParaRPr>
          </a:p>
          <a:p>
            <a:pPr algn="l">
              <a:buFont typeface="Arial" panose="020B0604020202020204" pitchFamily="34" charset="0"/>
              <a:buChar char="•"/>
            </a:pPr>
            <a:r>
              <a:rPr lang="en-US" sz="3600" b="0" i="0" dirty="0">
                <a:solidFill>
                  <a:srgbClr val="1B1B1B"/>
                </a:solidFill>
                <a:effectLst/>
              </a:rPr>
              <a:t>Slightly more than half of clinical trials in sample were missing required information that would explain the planned target population.</a:t>
            </a:r>
          </a:p>
          <a:p>
            <a:pPr algn="l">
              <a:buFont typeface="Arial" panose="020B0604020202020204" pitchFamily="34" charset="0"/>
              <a:buChar char="•"/>
            </a:pPr>
            <a:endParaRPr lang="en-US" sz="1800" b="0" i="0" dirty="0">
              <a:solidFill>
                <a:srgbClr val="1B1B1B"/>
              </a:solidFill>
              <a:effectLst/>
            </a:endParaRPr>
          </a:p>
          <a:p>
            <a:pPr algn="l">
              <a:buFont typeface="Arial" panose="020B0604020202020204" pitchFamily="34" charset="0"/>
              <a:buChar char="•"/>
            </a:pPr>
            <a:r>
              <a:rPr lang="en-US" sz="3600" b="0" i="0" dirty="0">
                <a:solidFill>
                  <a:srgbClr val="1B1B1B"/>
                </a:solidFill>
                <a:effectLst/>
              </a:rPr>
              <a:t>Most completed clinical trials in sample missed planned enrollment targets for underrepresented groups.</a:t>
            </a:r>
          </a:p>
          <a:p>
            <a:pPr marL="0" indent="0">
              <a:buNone/>
            </a:pPr>
            <a:endParaRPr lang="en-US" sz="3200" dirty="0"/>
          </a:p>
        </p:txBody>
      </p:sp>
    </p:spTree>
    <p:extLst>
      <p:ext uri="{BB962C8B-B14F-4D97-AF65-F5344CB8AC3E}">
        <p14:creationId xmlns:p14="http://schemas.microsoft.com/office/powerpoint/2010/main" val="1306421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BDB6-7945-4C4F-AC44-36E4BDDF4C6C}"/>
              </a:ext>
            </a:extLst>
          </p:cNvPr>
          <p:cNvSpPr>
            <a:spLocks noGrp="1"/>
          </p:cNvSpPr>
          <p:nvPr>
            <p:ph type="ctrTitle"/>
          </p:nvPr>
        </p:nvSpPr>
        <p:spPr>
          <a:xfrm>
            <a:off x="1100051" y="619299"/>
            <a:ext cx="10058400" cy="3566160"/>
          </a:xfrm>
        </p:spPr>
        <p:txBody>
          <a:bodyPr/>
          <a:lstStyle/>
          <a:p>
            <a:r>
              <a:rPr lang="en-US" dirty="0"/>
              <a:t>Lung-MAP Accomplishments</a:t>
            </a:r>
          </a:p>
        </p:txBody>
      </p:sp>
      <p:sp>
        <p:nvSpPr>
          <p:cNvPr id="5" name="Subtitle 4">
            <a:extLst>
              <a:ext uri="{FF2B5EF4-FFF2-40B4-BE49-F238E27FC236}">
                <a16:creationId xmlns:a16="http://schemas.microsoft.com/office/drawing/2014/main" id="{DDEA0D8F-A3D9-4D6E-AD28-075F500F1AEB}"/>
              </a:ext>
            </a:extLst>
          </p:cNvPr>
          <p:cNvSpPr>
            <a:spLocks noGrp="1"/>
          </p:cNvSpPr>
          <p:nvPr>
            <p:ph type="subTitle" idx="1"/>
          </p:nvPr>
        </p:nvSpPr>
        <p:spPr>
          <a:xfrm>
            <a:off x="1100051" y="4304699"/>
            <a:ext cx="10058400" cy="1758749"/>
          </a:xfrm>
        </p:spPr>
        <p:txBody>
          <a:bodyPr>
            <a:no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b="0" i="0" u="none" strike="noStrike" kern="1200" cap="all" spc="200" normalizeH="0" baseline="0" noProof="0" dirty="0">
                <a:ln>
                  <a:noFill/>
                </a:ln>
                <a:solidFill>
                  <a:srgbClr val="000000"/>
                </a:solidFill>
                <a:effectLst/>
                <a:uLnTx/>
                <a:uFillTx/>
                <a:latin typeface="Calibri Light"/>
                <a:ea typeface="+mn-ea"/>
                <a:cs typeface="+mn-cs"/>
              </a:rPr>
              <a:t>Karen Reckamp, MD, MS</a:t>
            </a:r>
          </a:p>
          <a:p>
            <a:pPr>
              <a:buClr>
                <a:srgbClr val="B2B2B2">
                  <a:lumMod val="50000"/>
                </a:srgbClr>
              </a:buClr>
              <a:defRPr/>
            </a:pPr>
            <a:r>
              <a:rPr lang="en-US" sz="1900" dirty="0">
                <a:solidFill>
                  <a:srgbClr val="000000"/>
                </a:solidFill>
              </a:rPr>
              <a:t>Vice Chair, Lung-MAP (SWOG)</a:t>
            </a:r>
          </a:p>
          <a:p>
            <a:pPr>
              <a:buClr>
                <a:srgbClr val="B2B2B2">
                  <a:lumMod val="50000"/>
                </a:srgbClr>
              </a:buClr>
              <a:defRPr/>
            </a:pPr>
            <a:r>
              <a:rPr lang="en-US" sz="1900" dirty="0">
                <a:solidFill>
                  <a:srgbClr val="000000"/>
                </a:solidFill>
              </a:rPr>
              <a:t>Cedars-Sinai Medical Center Dept of Medicine </a:t>
            </a:r>
          </a:p>
        </p:txBody>
      </p:sp>
      <p:sp>
        <p:nvSpPr>
          <p:cNvPr id="4" name="Slide Number Placeholder 3">
            <a:extLst>
              <a:ext uri="{FF2B5EF4-FFF2-40B4-BE49-F238E27FC236}">
                <a16:creationId xmlns:a16="http://schemas.microsoft.com/office/drawing/2014/main" id="{64963C95-565A-4EA1-9E98-CFB21B50FB9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7636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D3D6-4794-B955-C045-37E3564C5AAD}"/>
              </a:ext>
            </a:extLst>
          </p:cNvPr>
          <p:cNvSpPr>
            <a:spLocks noGrp="1"/>
          </p:cNvSpPr>
          <p:nvPr>
            <p:ph type="title"/>
          </p:nvPr>
        </p:nvSpPr>
        <p:spPr>
          <a:xfrm>
            <a:off x="609600" y="-73609"/>
            <a:ext cx="10546080" cy="1456386"/>
          </a:xfrm>
        </p:spPr>
        <p:txBody>
          <a:bodyPr/>
          <a:lstStyle/>
          <a:p>
            <a:r>
              <a:rPr lang="en-US" dirty="0">
                <a:solidFill>
                  <a:schemeClr val="tx1">
                    <a:lumMod val="85000"/>
                    <a:lumOff val="15000"/>
                  </a:schemeClr>
                </a:solidFill>
              </a:rPr>
              <a:t>What OIG Recommends</a:t>
            </a:r>
          </a:p>
        </p:txBody>
      </p:sp>
      <p:sp>
        <p:nvSpPr>
          <p:cNvPr id="4" name="Slide Number Placeholder 3">
            <a:extLst>
              <a:ext uri="{FF2B5EF4-FFF2-40B4-BE49-F238E27FC236}">
                <a16:creationId xmlns:a16="http://schemas.microsoft.com/office/drawing/2014/main" id="{7FACD179-E460-272C-F83C-D9B5505ADEDE}"/>
              </a:ext>
            </a:extLst>
          </p:cNvPr>
          <p:cNvSpPr>
            <a:spLocks noGrp="1"/>
          </p:cNvSpPr>
          <p:nvPr>
            <p:ph type="sldNum" sz="quarter" idx="12"/>
          </p:nvPr>
        </p:nvSpPr>
        <p:spPr/>
        <p:txBody>
          <a:bodyPr/>
          <a:lstStyle/>
          <a:p>
            <a:r>
              <a:rPr lang="en-US"/>
              <a:t>Slide: </a:t>
            </a:r>
            <a:fld id="{629637A9-119A-49DA-BD12-AAC58B377D80}" type="slidenum">
              <a:rPr lang="en-US" smtClean="0"/>
              <a:pPr/>
              <a:t>40</a:t>
            </a:fld>
            <a:endParaRPr lang="en-US" dirty="0"/>
          </a:p>
        </p:txBody>
      </p:sp>
      <p:sp>
        <p:nvSpPr>
          <p:cNvPr id="7" name="Content Placeholder 2">
            <a:extLst>
              <a:ext uri="{FF2B5EF4-FFF2-40B4-BE49-F238E27FC236}">
                <a16:creationId xmlns:a16="http://schemas.microsoft.com/office/drawing/2014/main" id="{4A59A6B7-0117-F39E-3AB7-C84AE5B4DF37}"/>
              </a:ext>
            </a:extLst>
          </p:cNvPr>
          <p:cNvSpPr txBox="1">
            <a:spLocks/>
          </p:cNvSpPr>
          <p:nvPr/>
        </p:nvSpPr>
        <p:spPr>
          <a:xfrm>
            <a:off x="609600" y="1593034"/>
            <a:ext cx="10768584" cy="53966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B1B1B"/>
                </a:solidFill>
                <a:effectLst/>
                <a:uLnTx/>
                <a:uFillTx/>
                <a:latin typeface="Calibri" panose="020F0502020204030204" pitchFamily="34" charset="0"/>
                <a:ea typeface="Calibri" panose="020F0502020204030204" pitchFamily="34" charset="0"/>
                <a:cs typeface="Calibri" panose="020F0502020204030204" pitchFamily="34" charset="0"/>
              </a:rPr>
              <a:t>Hold researchers accountable for clearly describing the rationale for planned study population, as required by NIH policy.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B1B1B"/>
                </a:solidFill>
                <a:effectLst/>
                <a:uLnTx/>
                <a:uFillTx/>
                <a:latin typeface="Calibri" panose="020F0502020204030204" pitchFamily="34" charset="0"/>
                <a:ea typeface="Calibri" panose="020F0502020204030204" pitchFamily="34" charset="0"/>
                <a:cs typeface="Calibri" panose="020F0502020204030204" pitchFamily="34" charset="0"/>
              </a:rPr>
              <a:t>Develop additional ways of supporting researchers in meeting inclusion enrollment targets.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B1B1B"/>
                </a:solidFill>
                <a:effectLst/>
                <a:uLnTx/>
                <a:uFillTx/>
                <a:latin typeface="Calibri" panose="020F0502020204030204" pitchFamily="34" charset="0"/>
                <a:ea typeface="Calibri" panose="020F0502020204030204" pitchFamily="34" charset="0"/>
                <a:cs typeface="Calibri" panose="020F0502020204030204" pitchFamily="34" charset="0"/>
              </a:rPr>
              <a:t>Promptly take steps to align NIH’s demographic data collection and reporting with the revised OMB requirements and obtain more precise clinical trial inclusion enrollment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1B1B1B"/>
                </a:solidFill>
                <a:effectLst/>
                <a:uLnTx/>
                <a:uFillTx/>
                <a:latin typeface="Calibri" panose="020F0502020204030204" pitchFamily="34" charset="0"/>
                <a:ea typeface="Calibri" panose="020F0502020204030204" pitchFamily="34" charset="0"/>
                <a:cs typeface="Calibri" panose="020F0502020204030204" pitchFamily="34" charset="0"/>
              </a:rPr>
              <a:t>NIH concurred with the three recommendations.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br>
            <a:endParaRPr kumimoji="0" lang="en-US" sz="3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459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5CE4D-28B2-D14A-EEAE-35FDD478BFC5}"/>
              </a:ext>
            </a:extLst>
          </p:cNvPr>
          <p:cNvSpPr>
            <a:spLocks noGrp="1"/>
          </p:cNvSpPr>
          <p:nvPr>
            <p:ph type="title"/>
          </p:nvPr>
        </p:nvSpPr>
        <p:spPr>
          <a:xfrm>
            <a:off x="609600" y="94003"/>
            <a:ext cx="10546080" cy="1456386"/>
          </a:xfrm>
        </p:spPr>
        <p:txBody>
          <a:bodyPr/>
          <a:lstStyle/>
          <a:p>
            <a:r>
              <a:rPr lang="en-US" dirty="0">
                <a:solidFill>
                  <a:schemeClr val="tx1">
                    <a:lumMod val="85000"/>
                    <a:lumOff val="15000"/>
                  </a:schemeClr>
                </a:solidFill>
              </a:rPr>
              <a:t>The new set of minimum race and/or ethnicity categories are:</a:t>
            </a:r>
          </a:p>
        </p:txBody>
      </p:sp>
      <p:sp>
        <p:nvSpPr>
          <p:cNvPr id="3" name="Content Placeholder 2">
            <a:extLst>
              <a:ext uri="{FF2B5EF4-FFF2-40B4-BE49-F238E27FC236}">
                <a16:creationId xmlns:a16="http://schemas.microsoft.com/office/drawing/2014/main" id="{003D4DEA-6D1E-0F35-057C-7BF44ABC1996}"/>
              </a:ext>
            </a:extLst>
          </p:cNvPr>
          <p:cNvSpPr>
            <a:spLocks noGrp="1"/>
          </p:cNvSpPr>
          <p:nvPr>
            <p:ph idx="1"/>
          </p:nvPr>
        </p:nvSpPr>
        <p:spPr/>
        <p:txBody>
          <a:bodyPr>
            <a:normAutofit lnSpcReduction="10000"/>
          </a:bodyPr>
          <a:lstStyle/>
          <a:p>
            <a:pPr algn="l">
              <a:buFont typeface="Arial" panose="020B0604020202020204" pitchFamily="34" charset="0"/>
              <a:buChar char="•"/>
            </a:pPr>
            <a:r>
              <a:rPr lang="en-US" sz="3200" dirty="0">
                <a:solidFill>
                  <a:schemeClr val="tx1">
                    <a:lumMod val="85000"/>
                    <a:lumOff val="15000"/>
                  </a:schemeClr>
                </a:solidFill>
              </a:rPr>
              <a:t>American Indian or Alaska Native</a:t>
            </a:r>
          </a:p>
          <a:p>
            <a:pPr algn="l">
              <a:buFont typeface="Arial" panose="020B0604020202020204" pitchFamily="34" charset="0"/>
              <a:buChar char="•"/>
            </a:pPr>
            <a:r>
              <a:rPr lang="en-US" sz="3200" dirty="0">
                <a:solidFill>
                  <a:schemeClr val="tx1">
                    <a:lumMod val="85000"/>
                    <a:lumOff val="15000"/>
                  </a:schemeClr>
                </a:solidFill>
              </a:rPr>
              <a:t>Asian</a:t>
            </a:r>
          </a:p>
          <a:p>
            <a:pPr algn="l">
              <a:buFont typeface="Arial" panose="020B0604020202020204" pitchFamily="34" charset="0"/>
              <a:buChar char="•"/>
            </a:pPr>
            <a:r>
              <a:rPr lang="en-US" sz="3200" dirty="0">
                <a:solidFill>
                  <a:schemeClr val="tx1">
                    <a:lumMod val="85000"/>
                    <a:lumOff val="15000"/>
                  </a:schemeClr>
                </a:solidFill>
              </a:rPr>
              <a:t>Black or African American</a:t>
            </a:r>
          </a:p>
          <a:p>
            <a:pPr algn="l">
              <a:buFont typeface="Arial" panose="020B0604020202020204" pitchFamily="34" charset="0"/>
              <a:buChar char="•"/>
            </a:pPr>
            <a:r>
              <a:rPr lang="en-US" sz="3200" dirty="0">
                <a:solidFill>
                  <a:schemeClr val="tx1">
                    <a:lumMod val="85000"/>
                    <a:lumOff val="15000"/>
                  </a:schemeClr>
                </a:solidFill>
              </a:rPr>
              <a:t>Hispanic or Latino</a:t>
            </a:r>
          </a:p>
          <a:p>
            <a:pPr algn="l">
              <a:buFont typeface="Arial" panose="020B0604020202020204" pitchFamily="34" charset="0"/>
              <a:buChar char="•"/>
            </a:pPr>
            <a:r>
              <a:rPr lang="en-US" sz="3200" dirty="0">
                <a:solidFill>
                  <a:schemeClr val="tx1">
                    <a:lumMod val="85000"/>
                    <a:lumOff val="15000"/>
                  </a:schemeClr>
                </a:solidFill>
                <a:highlight>
                  <a:srgbClr val="FFFF00"/>
                </a:highlight>
              </a:rPr>
              <a:t>Middle Eastern or North African</a:t>
            </a:r>
          </a:p>
          <a:p>
            <a:pPr algn="l">
              <a:buFont typeface="Arial" panose="020B0604020202020204" pitchFamily="34" charset="0"/>
              <a:buChar char="•"/>
            </a:pPr>
            <a:r>
              <a:rPr lang="en-US" sz="3200" dirty="0">
                <a:solidFill>
                  <a:schemeClr val="tx1">
                    <a:lumMod val="85000"/>
                    <a:lumOff val="15000"/>
                  </a:schemeClr>
                </a:solidFill>
              </a:rPr>
              <a:t>Native Hawaiian or Pacific Islander</a:t>
            </a:r>
          </a:p>
          <a:p>
            <a:pPr algn="l">
              <a:buFont typeface="Arial" panose="020B0604020202020204" pitchFamily="34" charset="0"/>
              <a:buChar char="•"/>
            </a:pPr>
            <a:r>
              <a:rPr lang="en-US" sz="3200" dirty="0">
                <a:solidFill>
                  <a:schemeClr val="tx1">
                    <a:lumMod val="85000"/>
                    <a:lumOff val="15000"/>
                  </a:schemeClr>
                </a:solidFill>
              </a:rPr>
              <a:t>White</a:t>
            </a:r>
          </a:p>
          <a:p>
            <a:endParaRPr lang="en-US" dirty="0"/>
          </a:p>
        </p:txBody>
      </p:sp>
      <p:sp>
        <p:nvSpPr>
          <p:cNvPr id="4" name="Slide Number Placeholder 3">
            <a:extLst>
              <a:ext uri="{FF2B5EF4-FFF2-40B4-BE49-F238E27FC236}">
                <a16:creationId xmlns:a16="http://schemas.microsoft.com/office/drawing/2014/main" id="{F9DF0A7F-784A-8A50-4834-141F6493AE6B}"/>
              </a:ext>
            </a:extLst>
          </p:cNvPr>
          <p:cNvSpPr>
            <a:spLocks noGrp="1"/>
          </p:cNvSpPr>
          <p:nvPr>
            <p:ph type="sldNum" sz="quarter" idx="12"/>
          </p:nvPr>
        </p:nvSpPr>
        <p:spPr/>
        <p:txBody>
          <a:bodyPr/>
          <a:lstStyle/>
          <a:p>
            <a:r>
              <a:rPr lang="en-US"/>
              <a:t>Slide: </a:t>
            </a:r>
            <a:fld id="{629637A9-119A-49DA-BD12-AAC58B377D80}" type="slidenum">
              <a:rPr lang="en-US" smtClean="0"/>
              <a:pPr/>
              <a:t>41</a:t>
            </a:fld>
            <a:endParaRPr lang="en-US" dirty="0"/>
          </a:p>
        </p:txBody>
      </p:sp>
    </p:spTree>
    <p:extLst>
      <p:ext uri="{BB962C8B-B14F-4D97-AF65-F5344CB8AC3E}">
        <p14:creationId xmlns:p14="http://schemas.microsoft.com/office/powerpoint/2010/main" val="852892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CC6E0C-1928-0B5B-192E-D919E64B7D60}"/>
              </a:ext>
            </a:extLst>
          </p:cNvPr>
          <p:cNvSpPr>
            <a:spLocks noGrp="1"/>
          </p:cNvSpPr>
          <p:nvPr>
            <p:ph type="sldNum" sz="quarter" idx="12"/>
          </p:nvPr>
        </p:nvSpPr>
        <p:spPr/>
        <p:txBody>
          <a:bodyPr/>
          <a:lstStyle/>
          <a:p>
            <a:r>
              <a:rPr lang="en-US"/>
              <a:t>Slide: </a:t>
            </a:r>
            <a:fld id="{629637A9-119A-49DA-BD12-AAC58B377D80}" type="slidenum">
              <a:rPr lang="en-US" smtClean="0"/>
              <a:pPr/>
              <a:t>42</a:t>
            </a:fld>
            <a:endParaRPr lang="en-US" dirty="0"/>
          </a:p>
        </p:txBody>
      </p:sp>
      <p:pic>
        <p:nvPicPr>
          <p:cNvPr id="5" name="Picture 4">
            <a:extLst>
              <a:ext uri="{FF2B5EF4-FFF2-40B4-BE49-F238E27FC236}">
                <a16:creationId xmlns:a16="http://schemas.microsoft.com/office/drawing/2014/main" id="{B4B5DCD4-8BE5-2DD2-5BBD-CEF1259B55B2}"/>
              </a:ext>
            </a:extLst>
          </p:cNvPr>
          <p:cNvPicPr>
            <a:picLocks noChangeAspect="1"/>
          </p:cNvPicPr>
          <p:nvPr/>
        </p:nvPicPr>
        <p:blipFill>
          <a:blip r:embed="rId2"/>
          <a:stretch>
            <a:fillRect/>
          </a:stretch>
        </p:blipFill>
        <p:spPr>
          <a:xfrm>
            <a:off x="1006931" y="95991"/>
            <a:ext cx="4885413" cy="6363794"/>
          </a:xfrm>
          <a:prstGeom prst="rect">
            <a:avLst/>
          </a:prstGeom>
          <a:ln w="19050">
            <a:solidFill>
              <a:schemeClr val="tx1"/>
            </a:solidFill>
          </a:ln>
        </p:spPr>
      </p:pic>
      <p:pic>
        <p:nvPicPr>
          <p:cNvPr id="6" name="Picture 5">
            <a:extLst>
              <a:ext uri="{FF2B5EF4-FFF2-40B4-BE49-F238E27FC236}">
                <a16:creationId xmlns:a16="http://schemas.microsoft.com/office/drawing/2014/main" id="{AA5E20B2-AE5D-A78A-95F0-4A7265829B19}"/>
              </a:ext>
            </a:extLst>
          </p:cNvPr>
          <p:cNvPicPr>
            <a:picLocks noChangeAspect="1"/>
          </p:cNvPicPr>
          <p:nvPr/>
        </p:nvPicPr>
        <p:blipFill>
          <a:blip r:embed="rId3"/>
          <a:stretch>
            <a:fillRect/>
          </a:stretch>
        </p:blipFill>
        <p:spPr>
          <a:xfrm>
            <a:off x="6425702" y="95991"/>
            <a:ext cx="4945812" cy="6363794"/>
          </a:xfrm>
          <a:prstGeom prst="rect">
            <a:avLst/>
          </a:prstGeom>
          <a:ln>
            <a:solidFill>
              <a:schemeClr val="tx1"/>
            </a:solidFill>
          </a:ln>
        </p:spPr>
      </p:pic>
    </p:spTree>
    <p:extLst>
      <p:ext uri="{BB962C8B-B14F-4D97-AF65-F5344CB8AC3E}">
        <p14:creationId xmlns:p14="http://schemas.microsoft.com/office/powerpoint/2010/main" val="705430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7EBD-0E5E-6BE8-41BE-AC27966D3E5A}"/>
              </a:ext>
            </a:extLst>
          </p:cNvPr>
          <p:cNvSpPr>
            <a:spLocks noGrp="1"/>
          </p:cNvSpPr>
          <p:nvPr>
            <p:ph type="title"/>
          </p:nvPr>
        </p:nvSpPr>
        <p:spPr>
          <a:xfrm>
            <a:off x="609600" y="493481"/>
            <a:ext cx="10546080" cy="1861530"/>
          </a:xfrm>
        </p:spPr>
        <p:txBody>
          <a:bodyPr>
            <a:noAutofit/>
          </a:bodyPr>
          <a:lstStyle/>
          <a:p>
            <a:pPr algn="ctr"/>
            <a:r>
              <a:rPr lang="en-US" altLang="en-US" sz="6600" dirty="0"/>
              <a:t>Diversity Action Plans</a:t>
            </a:r>
            <a:br>
              <a:rPr lang="en-US" altLang="en-US" sz="6600" b="1" dirty="0"/>
            </a:br>
            <a:endParaRPr lang="en-US" sz="6600" dirty="0"/>
          </a:p>
        </p:txBody>
      </p:sp>
      <p:sp>
        <p:nvSpPr>
          <p:cNvPr id="4" name="Slide Number Placeholder 3">
            <a:extLst>
              <a:ext uri="{FF2B5EF4-FFF2-40B4-BE49-F238E27FC236}">
                <a16:creationId xmlns:a16="http://schemas.microsoft.com/office/drawing/2014/main" id="{74933C1F-567A-09C5-0D1A-7AF4D6383150}"/>
              </a:ext>
            </a:extLst>
          </p:cNvPr>
          <p:cNvSpPr>
            <a:spLocks noGrp="1"/>
          </p:cNvSpPr>
          <p:nvPr>
            <p:ph type="sldNum" sz="quarter" idx="12"/>
          </p:nvPr>
        </p:nvSpPr>
        <p:spPr/>
        <p:txBody>
          <a:bodyPr/>
          <a:lstStyle/>
          <a:p>
            <a:r>
              <a:rPr lang="en-US"/>
              <a:t>Slide: </a:t>
            </a:r>
            <a:fld id="{629637A9-119A-49DA-BD12-AAC58B377D80}" type="slidenum">
              <a:rPr lang="en-US" smtClean="0"/>
              <a:pPr/>
              <a:t>43</a:t>
            </a:fld>
            <a:endParaRPr lang="en-US" dirty="0"/>
          </a:p>
        </p:txBody>
      </p:sp>
      <p:pic>
        <p:nvPicPr>
          <p:cNvPr id="5" name="Picture 4">
            <a:extLst>
              <a:ext uri="{FF2B5EF4-FFF2-40B4-BE49-F238E27FC236}">
                <a16:creationId xmlns:a16="http://schemas.microsoft.com/office/drawing/2014/main" id="{A560A34E-1F0C-F63D-9DFE-96BCF907A4F3}"/>
              </a:ext>
            </a:extLst>
          </p:cNvPr>
          <p:cNvPicPr>
            <a:picLocks noChangeAspect="1"/>
          </p:cNvPicPr>
          <p:nvPr/>
        </p:nvPicPr>
        <p:blipFill>
          <a:blip r:embed="rId2"/>
          <a:srcRect t="9669"/>
          <a:stretch/>
        </p:blipFill>
        <p:spPr>
          <a:xfrm>
            <a:off x="2266134" y="1559417"/>
            <a:ext cx="7410527" cy="4300855"/>
          </a:xfrm>
          <a:prstGeom prst="rect">
            <a:avLst/>
          </a:prstGeom>
          <a:effectLst>
            <a:softEdge rad="76200"/>
          </a:effectLst>
        </p:spPr>
      </p:pic>
    </p:spTree>
    <p:extLst>
      <p:ext uri="{BB962C8B-B14F-4D97-AF65-F5344CB8AC3E}">
        <p14:creationId xmlns:p14="http://schemas.microsoft.com/office/powerpoint/2010/main" val="803500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AE5C-E938-373F-52C8-F075B4FA4A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FAE374-FFAA-A2F6-2BA3-C2CEC0E24B4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210DE68-AAC0-1FC4-0F4B-FFAD974A24B9}"/>
              </a:ext>
            </a:extLst>
          </p:cNvPr>
          <p:cNvSpPr>
            <a:spLocks noGrp="1"/>
          </p:cNvSpPr>
          <p:nvPr>
            <p:ph type="sldNum" sz="quarter" idx="12"/>
          </p:nvPr>
        </p:nvSpPr>
        <p:spPr/>
        <p:txBody>
          <a:bodyPr/>
          <a:lstStyle/>
          <a:p>
            <a:r>
              <a:rPr lang="en-US"/>
              <a:t>Slide: </a:t>
            </a:r>
            <a:fld id="{629637A9-119A-49DA-BD12-AAC58B377D80}" type="slidenum">
              <a:rPr lang="en-US" smtClean="0"/>
              <a:pPr/>
              <a:t>44</a:t>
            </a:fld>
            <a:endParaRPr lang="en-US" dirty="0"/>
          </a:p>
        </p:txBody>
      </p:sp>
      <p:pic>
        <p:nvPicPr>
          <p:cNvPr id="5" name="Picture 2" descr="It takes a village: Mentoring in smaller communities - Big Brothers Big  Sisters of Canada">
            <a:extLst>
              <a:ext uri="{FF2B5EF4-FFF2-40B4-BE49-F238E27FC236}">
                <a16:creationId xmlns:a16="http://schemas.microsoft.com/office/drawing/2014/main" id="{815BDAE5-E2F8-F7FC-3042-80259AD65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73" y="-52467"/>
            <a:ext cx="12378546" cy="696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366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S1900E</a:t>
            </a:r>
            <a:br>
              <a:rPr lang="en-US" dirty="0"/>
            </a:br>
            <a:br>
              <a:rPr lang="en-US" sz="2400" dirty="0">
                <a:solidFill>
                  <a:prstClr val="black">
                    <a:lumMod val="85000"/>
                    <a:lumOff val="15000"/>
                  </a:prstClr>
                </a:solidFill>
              </a:rPr>
            </a:br>
            <a:r>
              <a:rPr lang="en-US" sz="2400" dirty="0">
                <a:solidFill>
                  <a:schemeClr val="tx2">
                    <a:lumMod val="50000"/>
                  </a:schemeClr>
                </a:solidFill>
              </a:rPr>
              <a:t>A Phase II Study Of </a:t>
            </a:r>
            <a:r>
              <a:rPr lang="en-US" sz="2400" dirty="0" err="1">
                <a:solidFill>
                  <a:schemeClr val="tx2">
                    <a:lumMod val="50000"/>
                  </a:schemeClr>
                </a:solidFill>
              </a:rPr>
              <a:t>Sotorasib</a:t>
            </a:r>
            <a:r>
              <a:rPr lang="en-US" sz="2400" dirty="0">
                <a:solidFill>
                  <a:schemeClr val="tx2">
                    <a:lumMod val="50000"/>
                  </a:schemeClr>
                </a:solidFill>
              </a:rPr>
              <a:t> (AMG 510) In Participants With Previously Treated Stage IV Or Recurrent KRAS G12C Mutated Non-squamous Non-small Cell Lung Cancer (ECOG-ACRIN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Sukhmani K. Padda, MD </a:t>
            </a:r>
          </a:p>
          <a:p>
            <a:pPr>
              <a:spcBef>
                <a:spcPts val="600"/>
              </a:spcBef>
              <a:spcAft>
                <a:spcPts val="0"/>
              </a:spcAft>
            </a:pPr>
            <a:r>
              <a:rPr lang="en-US" sz="1800" cap="none" dirty="0">
                <a:solidFill>
                  <a:schemeClr val="tx1">
                    <a:lumMod val="85000"/>
                    <a:lumOff val="15000"/>
                  </a:schemeClr>
                </a:solidFill>
              </a:rPr>
              <a:t>Study Chair (ECOG-ACRIN)</a:t>
            </a:r>
            <a:endParaRPr lang="en-US" sz="500" cap="none" dirty="0">
              <a:solidFill>
                <a:schemeClr val="tx1">
                  <a:lumMod val="85000"/>
                  <a:lumOff val="15000"/>
                </a:schemeClr>
              </a:solidFill>
            </a:endParaRPr>
          </a:p>
          <a:p>
            <a:pPr>
              <a:spcBef>
                <a:spcPts val="600"/>
              </a:spcBef>
              <a:spcAft>
                <a:spcPts val="0"/>
              </a:spcAft>
            </a:pPr>
            <a:r>
              <a:rPr lang="en-US" sz="2000" b="1" cap="none" dirty="0">
                <a:solidFill>
                  <a:schemeClr val="tx1">
                    <a:lumMod val="85000"/>
                    <a:lumOff val="15000"/>
                  </a:schemeClr>
                </a:solidFill>
              </a:rPr>
              <a:t>David Gerber, MD </a:t>
            </a:r>
          </a:p>
          <a:p>
            <a:pPr>
              <a:spcBef>
                <a:spcPts val="600"/>
              </a:spcBef>
              <a:spcAft>
                <a:spcPts val="0"/>
              </a:spcAft>
            </a:pPr>
            <a:r>
              <a:rPr lang="en-US" sz="1800" cap="none" dirty="0">
                <a:solidFill>
                  <a:schemeClr val="tx1">
                    <a:lumMod val="85000"/>
                    <a:lumOff val="15000"/>
                  </a:schemeClr>
                </a:solidFill>
              </a:rPr>
              <a:t>Study Co-chair (ECOG-ACRIN)</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de-DE"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Julie R. Brahmer,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Joel Neal, MD,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Lead Statistician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4042500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2E643A-46B5-8992-7946-C8357AE0933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513D39-4410-DADF-003C-61537AD645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24" name="Title 1">
            <a:extLst>
              <a:ext uri="{FF2B5EF4-FFF2-40B4-BE49-F238E27FC236}">
                <a16:creationId xmlns:a16="http://schemas.microsoft.com/office/drawing/2014/main" id="{5B2CE115-5F45-C622-4471-EAD4087B9837}"/>
              </a:ext>
            </a:extLst>
          </p:cNvPr>
          <p:cNvSpPr txBox="1">
            <a:spLocks/>
          </p:cNvSpPr>
          <p:nvPr/>
        </p:nvSpPr>
        <p:spPr>
          <a:xfrm>
            <a:off x="797905" y="129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KRAS G12C allosteric inhibitors in previously treated metastatic </a:t>
            </a:r>
            <a:r>
              <a:rPr kumimoji="0" lang="en-US" sz="36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KRAS </a:t>
            </a:r>
            <a:r>
              <a:rPr kumimoji="0" lang="en-US" sz="36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G12C NSCLC</a:t>
            </a:r>
          </a:p>
        </p:txBody>
      </p:sp>
      <p:sp>
        <p:nvSpPr>
          <p:cNvPr id="25" name="Rectangle 24">
            <a:extLst>
              <a:ext uri="{FF2B5EF4-FFF2-40B4-BE49-F238E27FC236}">
                <a16:creationId xmlns:a16="http://schemas.microsoft.com/office/drawing/2014/main" id="{E6002CC1-C0A0-3A66-55A4-659A61C7BFFB}"/>
              </a:ext>
            </a:extLst>
          </p:cNvPr>
          <p:cNvSpPr/>
          <p:nvPr/>
        </p:nvSpPr>
        <p:spPr>
          <a:xfrm>
            <a:off x="6439789" y="1462378"/>
            <a:ext cx="5556739" cy="49505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ADAGRASIB –  Approved 12/2022</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17D4C57A-7446-EB7E-8049-159772416437}"/>
              </a:ext>
            </a:extLst>
          </p:cNvPr>
          <p:cNvSpPr/>
          <p:nvPr/>
        </p:nvSpPr>
        <p:spPr>
          <a:xfrm>
            <a:off x="340985" y="1462378"/>
            <a:ext cx="5556739" cy="495056"/>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SOTORASIB – Approved 05/2021</a:t>
            </a:r>
          </a:p>
        </p:txBody>
      </p:sp>
      <p:sp>
        <p:nvSpPr>
          <p:cNvPr id="27" name="TextBox 26">
            <a:extLst>
              <a:ext uri="{FF2B5EF4-FFF2-40B4-BE49-F238E27FC236}">
                <a16:creationId xmlns:a16="http://schemas.microsoft.com/office/drawing/2014/main" id="{BEB71A20-CFA2-A868-C51F-97515669B2F9}"/>
              </a:ext>
            </a:extLst>
          </p:cNvPr>
          <p:cNvSpPr txBox="1"/>
          <p:nvPr/>
        </p:nvSpPr>
        <p:spPr>
          <a:xfrm>
            <a:off x="7662439" y="4252225"/>
            <a:ext cx="3844073" cy="175432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ORR 43% </a:t>
            </a:r>
            <a:r>
              <a:rPr kumimoji="0" lang="en-US" sz="1800" b="0" i="0" u="none" strike="noStrike" kern="0" cap="none" spc="0" normalizeH="0" baseline="0" noProof="0" dirty="0">
                <a:ln>
                  <a:noFill/>
                </a:ln>
                <a:solidFill>
                  <a:prstClr val="black"/>
                </a:solidFill>
                <a:effectLst/>
                <a:uLnTx/>
                <a:uFillTx/>
              </a:rPr>
              <a:t>(95% CI 33.5-52.6)</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DCR</a:t>
            </a:r>
            <a:r>
              <a:rPr kumimoji="0" lang="en-US" sz="1800" b="0"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a:ln>
                  <a:noFill/>
                </a:ln>
                <a:solidFill>
                  <a:prstClr val="black"/>
                </a:solidFill>
                <a:effectLst/>
                <a:uLnTx/>
                <a:uFillTx/>
              </a:rPr>
              <a:t>80% </a:t>
            </a:r>
            <a:r>
              <a:rPr kumimoji="0" lang="en-US" sz="1800" b="0" i="0" u="none" strike="noStrike" kern="0" cap="none" spc="0" normalizeH="0" baseline="0" noProof="0" dirty="0">
                <a:ln>
                  <a:noFill/>
                </a:ln>
                <a:solidFill>
                  <a:prstClr val="black"/>
                </a:solidFill>
                <a:effectLst/>
                <a:uLnTx/>
                <a:uFillTx/>
              </a:rPr>
              <a:t>(95% CI 70.8-86.5)</a:t>
            </a:r>
            <a:endParaRPr kumimoji="0" lang="en-US" sz="18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mDOR</a:t>
            </a:r>
            <a:r>
              <a:rPr kumimoji="0" lang="en-US" sz="1800" b="1" i="0" u="none" strike="noStrike" kern="0" cap="none" spc="0" normalizeH="0" baseline="0" noProof="0" dirty="0">
                <a:ln>
                  <a:noFill/>
                </a:ln>
                <a:solidFill>
                  <a:prstClr val="black"/>
                </a:solidFill>
                <a:effectLst/>
                <a:uLnTx/>
                <a:uFillTx/>
              </a:rPr>
              <a:t> 8.5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6.2-13.8)</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mPFS</a:t>
            </a:r>
            <a:r>
              <a:rPr kumimoji="0" lang="en-US" sz="1800" b="1" i="0" u="none" strike="noStrike" kern="0" cap="none" spc="0" normalizeH="0" baseline="0" noProof="0" dirty="0">
                <a:ln>
                  <a:noFill/>
                </a:ln>
                <a:solidFill>
                  <a:prstClr val="black"/>
                </a:solidFill>
                <a:effectLst/>
                <a:uLnTx/>
                <a:uFillTx/>
              </a:rPr>
              <a:t> 6.5</a:t>
            </a:r>
            <a:r>
              <a:rPr kumimoji="0" lang="en-US" sz="1800" b="0" i="0" u="none" strike="noStrike" kern="0" cap="none" spc="0" normalizeH="0" baseline="0" noProof="0" dirty="0">
                <a:ln>
                  <a:noFill/>
                </a:ln>
                <a:solidFill>
                  <a:prstClr val="black"/>
                </a:solidFill>
                <a:effectLst/>
                <a:uLnTx/>
                <a:uFillTx/>
              </a:rPr>
              <a:t>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4.7-8.4)</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mOS</a:t>
            </a:r>
            <a:r>
              <a:rPr kumimoji="0" lang="en-US" sz="1800" b="1" i="0" u="none" strike="noStrike" kern="0" cap="none" spc="0" normalizeH="0" baseline="0" noProof="0" dirty="0">
                <a:ln>
                  <a:noFill/>
                </a:ln>
                <a:solidFill>
                  <a:prstClr val="black"/>
                </a:solidFill>
                <a:effectLst/>
                <a:uLnTx/>
                <a:uFillTx/>
              </a:rPr>
              <a:t> 12.6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9.2-19.2)</a:t>
            </a:r>
            <a:endParaRPr kumimoji="0" lang="en-US" sz="1800" b="1" i="0" u="none" strike="noStrike" kern="0" cap="none" spc="0" normalizeH="0" baseline="0" noProof="0" dirty="0">
              <a:ln>
                <a:noFill/>
              </a:ln>
              <a:solidFill>
                <a:prstClr val="black"/>
              </a:solidFill>
              <a:effectLst/>
              <a:uLnTx/>
              <a:uFillTx/>
            </a:endParaRPr>
          </a:p>
        </p:txBody>
      </p:sp>
      <p:pic>
        <p:nvPicPr>
          <p:cNvPr id="28" name="Picture 27">
            <a:extLst>
              <a:ext uri="{FF2B5EF4-FFF2-40B4-BE49-F238E27FC236}">
                <a16:creationId xmlns:a16="http://schemas.microsoft.com/office/drawing/2014/main" id="{0AF5C5C8-447E-91FD-EE4C-5D2F91611A4D}"/>
              </a:ext>
            </a:extLst>
          </p:cNvPr>
          <p:cNvPicPr>
            <a:picLocks noChangeAspect="1"/>
          </p:cNvPicPr>
          <p:nvPr/>
        </p:nvPicPr>
        <p:blipFill rotWithShape="1">
          <a:blip r:embed="rId2"/>
          <a:srcRect t="1" b="76247"/>
          <a:stretch/>
        </p:blipFill>
        <p:spPr>
          <a:xfrm>
            <a:off x="155015" y="2114459"/>
            <a:ext cx="5938830" cy="2152245"/>
          </a:xfrm>
          <a:prstGeom prst="rect">
            <a:avLst/>
          </a:prstGeom>
          <a:ln w="38100">
            <a:solidFill>
              <a:sysClr val="windowText" lastClr="000000"/>
            </a:solidFill>
          </a:ln>
        </p:spPr>
      </p:pic>
      <p:sp>
        <p:nvSpPr>
          <p:cNvPr id="29" name="TextBox 28">
            <a:extLst>
              <a:ext uri="{FF2B5EF4-FFF2-40B4-BE49-F238E27FC236}">
                <a16:creationId xmlns:a16="http://schemas.microsoft.com/office/drawing/2014/main" id="{1B3BB6D5-56E1-7423-B0F9-EEF15A1DE915}"/>
              </a:ext>
            </a:extLst>
          </p:cNvPr>
          <p:cNvSpPr txBox="1"/>
          <p:nvPr/>
        </p:nvSpPr>
        <p:spPr>
          <a:xfrm>
            <a:off x="1078313" y="4186351"/>
            <a:ext cx="3604131" cy="1754326"/>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ORR 37.1% </a:t>
            </a:r>
            <a:r>
              <a:rPr kumimoji="0" lang="en-US" sz="1800" b="0" i="0" u="none" strike="noStrike" kern="0" cap="none" spc="0" normalizeH="0" baseline="0" noProof="0" dirty="0">
                <a:ln>
                  <a:noFill/>
                </a:ln>
                <a:solidFill>
                  <a:prstClr val="black"/>
                </a:solidFill>
                <a:effectLst/>
                <a:uLnTx/>
                <a:uFillTx/>
              </a:rPr>
              <a:t>(95% CI 28.6-46.2)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rPr>
              <a:t>DCR 80.6% </a:t>
            </a:r>
            <a:r>
              <a:rPr kumimoji="0" lang="en-US" sz="1800" b="0" i="0" u="none" strike="noStrike" kern="0" cap="none" spc="0" normalizeH="0" baseline="0" noProof="0" dirty="0">
                <a:ln>
                  <a:noFill/>
                </a:ln>
                <a:solidFill>
                  <a:prstClr val="black"/>
                </a:solidFill>
                <a:effectLst/>
                <a:uLnTx/>
                <a:uFillTx/>
              </a:rPr>
              <a:t>(95% CI 72.6-87.2)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mDOR</a:t>
            </a:r>
            <a:r>
              <a:rPr kumimoji="0" lang="en-US" sz="1800" b="1" i="0" u="none" strike="noStrike" kern="0" cap="none" spc="0" normalizeH="0" baseline="0" noProof="0" dirty="0">
                <a:ln>
                  <a:noFill/>
                </a:ln>
                <a:solidFill>
                  <a:prstClr val="black"/>
                </a:solidFill>
                <a:effectLst/>
                <a:uLnTx/>
                <a:uFillTx/>
              </a:rPr>
              <a:t> 11.1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6.9-NE)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mPFS</a:t>
            </a:r>
            <a:r>
              <a:rPr kumimoji="0" lang="en-US" sz="1800" b="1" i="0" u="none" strike="noStrike" kern="0" cap="none" spc="0" normalizeH="0" baseline="0" noProof="0" dirty="0">
                <a:ln>
                  <a:noFill/>
                </a:ln>
                <a:solidFill>
                  <a:prstClr val="black"/>
                </a:solidFill>
                <a:effectLst/>
                <a:uLnTx/>
                <a:uFillTx/>
              </a:rPr>
              <a:t> 6.8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5.1-8.2)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err="1">
                <a:ln>
                  <a:noFill/>
                </a:ln>
                <a:solidFill>
                  <a:prstClr val="black"/>
                </a:solidFill>
                <a:effectLst/>
                <a:uLnTx/>
                <a:uFillTx/>
              </a:rPr>
              <a:t>mOS</a:t>
            </a:r>
            <a:r>
              <a:rPr kumimoji="0" lang="en-US" sz="1800" b="1" i="0" u="none" strike="noStrike" kern="0" cap="none" spc="0" normalizeH="0" baseline="0" noProof="0" dirty="0">
                <a:ln>
                  <a:noFill/>
                </a:ln>
                <a:solidFill>
                  <a:prstClr val="black"/>
                </a:solidFill>
                <a:effectLst/>
                <a:uLnTx/>
                <a:uFillTx/>
              </a:rPr>
              <a:t> 12.5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a:t>
            </a:r>
            <a:r>
              <a:rPr kumimoji="0" lang="en-US" sz="1800" b="0" i="0" u="none" strike="noStrike" kern="0" cap="none" spc="0" normalizeH="0" baseline="0" noProof="0" dirty="0">
                <a:ln>
                  <a:noFill/>
                </a:ln>
                <a:solidFill>
                  <a:prstClr val="black"/>
                </a:solidFill>
                <a:effectLst/>
                <a:uLnTx/>
                <a:uFillTx/>
              </a:rPr>
              <a:t>(95% CI 10.0-NE)</a:t>
            </a:r>
            <a:endParaRPr kumimoji="0" lang="en-US" sz="1800" b="1" i="0" u="none" strike="noStrike" kern="0" cap="none" spc="0" normalizeH="0" baseline="0" noProof="0" dirty="0">
              <a:ln>
                <a:noFill/>
              </a:ln>
              <a:solidFill>
                <a:prstClr val="black"/>
              </a:solidFill>
              <a:effectLst/>
              <a:uLnTx/>
              <a:uFillTx/>
            </a:endParaRPr>
          </a:p>
        </p:txBody>
      </p:sp>
      <p:sp>
        <p:nvSpPr>
          <p:cNvPr id="30" name="TextBox 29">
            <a:extLst>
              <a:ext uri="{FF2B5EF4-FFF2-40B4-BE49-F238E27FC236}">
                <a16:creationId xmlns:a16="http://schemas.microsoft.com/office/drawing/2014/main" id="{2EBBB8B8-77C3-7FAE-7CF2-9F25B87992E0}"/>
              </a:ext>
            </a:extLst>
          </p:cNvPr>
          <p:cNvSpPr txBox="1"/>
          <p:nvPr/>
        </p:nvSpPr>
        <p:spPr>
          <a:xfrm>
            <a:off x="1370752" y="6171252"/>
            <a:ext cx="3718443"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1" normalizeH="0" baseline="0" noProof="0" dirty="0" err="1">
                <a:ln>
                  <a:noFill/>
                </a:ln>
                <a:solidFill>
                  <a:prstClr val="black"/>
                </a:solidFill>
                <a:effectLst/>
                <a:uLnTx/>
                <a:uFillTx/>
                <a:ea typeface="Arial Unicode MS"/>
              </a:rPr>
              <a:t>Skoulidis</a:t>
            </a:r>
            <a:r>
              <a:rPr kumimoji="0" lang="en-US" sz="1100" b="0" i="0" u="none" strike="noStrike" kern="0" cap="none" spc="-1" normalizeH="0" baseline="0" noProof="0" dirty="0">
                <a:ln>
                  <a:noFill/>
                </a:ln>
                <a:solidFill>
                  <a:prstClr val="black"/>
                </a:solidFill>
                <a:effectLst/>
                <a:uLnTx/>
                <a:uFillTx/>
                <a:ea typeface="Arial Unicode MS"/>
              </a:rPr>
              <a:t> et al. N </a:t>
            </a:r>
            <a:r>
              <a:rPr kumimoji="0" lang="en-US" sz="1100" b="0" i="0" u="none" strike="noStrike" kern="0" cap="none" spc="-1" normalizeH="0" baseline="0" noProof="0" dirty="0" err="1">
                <a:ln>
                  <a:noFill/>
                </a:ln>
                <a:solidFill>
                  <a:prstClr val="black"/>
                </a:solidFill>
                <a:effectLst/>
                <a:uLnTx/>
                <a:uFillTx/>
                <a:ea typeface="Arial Unicode MS"/>
              </a:rPr>
              <a:t>Engl</a:t>
            </a:r>
            <a:r>
              <a:rPr kumimoji="0" lang="en-US" sz="1100" b="0" i="0" u="none" strike="noStrike" kern="0" cap="none" spc="-1" normalizeH="0" baseline="0" noProof="0" dirty="0">
                <a:ln>
                  <a:noFill/>
                </a:ln>
                <a:solidFill>
                  <a:prstClr val="black"/>
                </a:solidFill>
                <a:effectLst/>
                <a:uLnTx/>
                <a:uFillTx/>
                <a:ea typeface="Arial Unicode MS"/>
              </a:rPr>
              <a:t> J Med 2021;384:2371-2381.</a:t>
            </a:r>
            <a:endParaRPr kumimoji="0" lang="en-US" sz="1100" b="0" i="0" u="none" strike="noStrike" kern="0" cap="none" spc="0" normalizeH="0" baseline="0" noProof="0" dirty="0">
              <a:ln>
                <a:noFill/>
              </a:ln>
              <a:solidFill>
                <a:prstClr val="black"/>
              </a:solidFill>
              <a:effectLst/>
              <a:uLnTx/>
              <a:uFillTx/>
            </a:endParaRPr>
          </a:p>
        </p:txBody>
      </p:sp>
      <p:sp>
        <p:nvSpPr>
          <p:cNvPr id="31" name="TextBox 30">
            <a:extLst>
              <a:ext uri="{FF2B5EF4-FFF2-40B4-BE49-F238E27FC236}">
                <a16:creationId xmlns:a16="http://schemas.microsoft.com/office/drawing/2014/main" id="{D35D7FA8-C539-B6C2-6392-CE7BA2A68EB8}"/>
              </a:ext>
            </a:extLst>
          </p:cNvPr>
          <p:cNvSpPr txBox="1"/>
          <p:nvPr/>
        </p:nvSpPr>
        <p:spPr>
          <a:xfrm>
            <a:off x="7662439" y="6176343"/>
            <a:ext cx="4156543" cy="26161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1" normalizeH="0" baseline="0" noProof="0" dirty="0" err="1">
                <a:ln>
                  <a:noFill/>
                </a:ln>
                <a:solidFill>
                  <a:prstClr val="black"/>
                </a:solidFill>
                <a:effectLst/>
                <a:uLnTx/>
                <a:uFillTx/>
                <a:ea typeface="Arial Unicode MS"/>
              </a:rPr>
              <a:t>Spira</a:t>
            </a:r>
            <a:r>
              <a:rPr kumimoji="0" lang="en-US" sz="1100" b="0" i="0" u="none" strike="noStrike" kern="0" cap="none" spc="-1" normalizeH="0" baseline="0" noProof="0" dirty="0">
                <a:ln>
                  <a:noFill/>
                </a:ln>
                <a:solidFill>
                  <a:prstClr val="black"/>
                </a:solidFill>
                <a:effectLst/>
                <a:uLnTx/>
                <a:uFillTx/>
                <a:ea typeface="Arial Unicode MS"/>
              </a:rPr>
              <a:t> A et al. ASCO 2021. Janne et al. </a:t>
            </a:r>
            <a:r>
              <a:rPr kumimoji="0" lang="en-US" sz="1100" b="0" i="0" u="none" strike="noStrike" kern="0" cap="none" spc="0" normalizeH="0" baseline="0" noProof="0" dirty="0">
                <a:ln>
                  <a:noFill/>
                </a:ln>
                <a:solidFill>
                  <a:srgbClr val="212121"/>
                </a:solidFill>
                <a:effectLst/>
                <a:uLnTx/>
                <a:uFillTx/>
                <a:latin typeface="BlinkMacSystemFont"/>
              </a:rPr>
              <a:t>N Engl J Med. 2022 Jun 3. </a:t>
            </a:r>
            <a:r>
              <a:rPr kumimoji="0" lang="en-US" sz="1100" b="0" i="0" u="none" strike="noStrike" kern="0" cap="none" spc="0" normalizeH="0" baseline="0" noProof="0" dirty="0" err="1">
                <a:ln>
                  <a:noFill/>
                </a:ln>
                <a:solidFill>
                  <a:srgbClr val="212121"/>
                </a:solidFill>
                <a:effectLst/>
                <a:uLnTx/>
                <a:uFillTx/>
                <a:latin typeface="BlinkMacSystemFont"/>
              </a:rPr>
              <a:t>Epub</a:t>
            </a:r>
            <a:endParaRPr kumimoji="0" lang="en-US" sz="1100" b="0" i="0" u="none" strike="noStrike" kern="0" cap="none" spc="0" normalizeH="0" baseline="0" noProof="0" dirty="0">
              <a:ln>
                <a:noFill/>
              </a:ln>
              <a:solidFill>
                <a:prstClr val="black"/>
              </a:solidFill>
              <a:effectLst/>
              <a:uLnTx/>
              <a:uFillTx/>
            </a:endParaRPr>
          </a:p>
        </p:txBody>
      </p:sp>
      <p:pic>
        <p:nvPicPr>
          <p:cNvPr id="32" name="Picture 31">
            <a:extLst>
              <a:ext uri="{FF2B5EF4-FFF2-40B4-BE49-F238E27FC236}">
                <a16:creationId xmlns:a16="http://schemas.microsoft.com/office/drawing/2014/main" id="{6C618A38-CA2D-D8F3-B9B5-FE5A867F779F}"/>
              </a:ext>
            </a:extLst>
          </p:cNvPr>
          <p:cNvPicPr>
            <a:picLocks noChangeAspect="1"/>
          </p:cNvPicPr>
          <p:nvPr/>
        </p:nvPicPr>
        <p:blipFill>
          <a:blip r:embed="rId3"/>
          <a:stretch>
            <a:fillRect/>
          </a:stretch>
        </p:blipFill>
        <p:spPr>
          <a:xfrm>
            <a:off x="6327939" y="2114459"/>
            <a:ext cx="5668589" cy="2152245"/>
          </a:xfrm>
          <a:prstGeom prst="rect">
            <a:avLst/>
          </a:prstGeom>
          <a:ln w="38100">
            <a:solidFill>
              <a:sysClr val="windowText" lastClr="000000"/>
            </a:solidFill>
          </a:ln>
        </p:spPr>
      </p:pic>
      <p:sp>
        <p:nvSpPr>
          <p:cNvPr id="33" name="TextBox 32">
            <a:extLst>
              <a:ext uri="{FF2B5EF4-FFF2-40B4-BE49-F238E27FC236}">
                <a16:creationId xmlns:a16="http://schemas.microsoft.com/office/drawing/2014/main" id="{990EE376-2CEF-1C80-1253-4114817A2CEE}"/>
              </a:ext>
            </a:extLst>
          </p:cNvPr>
          <p:cNvSpPr txBox="1"/>
          <p:nvPr/>
        </p:nvSpPr>
        <p:spPr>
          <a:xfrm>
            <a:off x="6758112" y="3750922"/>
            <a:ext cx="1978427" cy="43088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N=112 evaluable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median follow-up 15.6 months</a:t>
            </a:r>
          </a:p>
        </p:txBody>
      </p:sp>
      <p:sp>
        <p:nvSpPr>
          <p:cNvPr id="34" name="TextBox 33">
            <a:extLst>
              <a:ext uri="{FF2B5EF4-FFF2-40B4-BE49-F238E27FC236}">
                <a16:creationId xmlns:a16="http://schemas.microsoft.com/office/drawing/2014/main" id="{6ACFE386-0AA8-C5C6-3631-26AFE56BF41A}"/>
              </a:ext>
            </a:extLst>
          </p:cNvPr>
          <p:cNvSpPr txBox="1"/>
          <p:nvPr/>
        </p:nvSpPr>
        <p:spPr>
          <a:xfrm>
            <a:off x="1059154" y="3868784"/>
            <a:ext cx="3206327" cy="60016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N=124 evaluable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 median follow-up 15.3 months (range, 1.1 to 18.4+)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endParaRPr>
          </a:p>
        </p:txBody>
      </p:sp>
      <p:sp>
        <p:nvSpPr>
          <p:cNvPr id="35" name="TextBox 34">
            <a:extLst>
              <a:ext uri="{FF2B5EF4-FFF2-40B4-BE49-F238E27FC236}">
                <a16:creationId xmlns:a16="http://schemas.microsoft.com/office/drawing/2014/main" id="{03D133B8-581A-EF34-5851-F30C3DE9BB04}"/>
              </a:ext>
            </a:extLst>
          </p:cNvPr>
          <p:cNvSpPr txBox="1"/>
          <p:nvPr/>
        </p:nvSpPr>
        <p:spPr>
          <a:xfrm>
            <a:off x="3161" y="6524823"/>
            <a:ext cx="1222071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rPr>
              <a:t>ORR=objective response rate; DCR=disease control rate; </a:t>
            </a:r>
            <a:r>
              <a:rPr kumimoji="0" lang="en-US" sz="1400" b="0" i="0" u="none" strike="noStrike" kern="0" cap="none" spc="0" normalizeH="0" baseline="0" noProof="0" dirty="0" err="1">
                <a:ln>
                  <a:noFill/>
                </a:ln>
                <a:solidFill>
                  <a:prstClr val="black"/>
                </a:solidFill>
                <a:effectLst/>
                <a:uLnTx/>
                <a:uFillTx/>
              </a:rPr>
              <a:t>mDOR</a:t>
            </a:r>
            <a:r>
              <a:rPr kumimoji="0" lang="en-US" sz="1400" b="0" i="0" u="none" strike="noStrike" kern="0" cap="none" spc="0" normalizeH="0" baseline="0" noProof="0" dirty="0">
                <a:ln>
                  <a:noFill/>
                </a:ln>
                <a:solidFill>
                  <a:prstClr val="black"/>
                </a:solidFill>
                <a:effectLst/>
                <a:uLnTx/>
                <a:uFillTx/>
              </a:rPr>
              <a:t>= median duration of response; </a:t>
            </a:r>
            <a:r>
              <a:rPr kumimoji="0" lang="en-US" sz="1400" b="0" i="0" u="none" strike="noStrike" kern="0" cap="none" spc="0" normalizeH="0" baseline="0" noProof="0" dirty="0" err="1">
                <a:ln>
                  <a:noFill/>
                </a:ln>
                <a:solidFill>
                  <a:prstClr val="black"/>
                </a:solidFill>
                <a:effectLst/>
                <a:uLnTx/>
                <a:uFillTx/>
              </a:rPr>
              <a:t>mPFS</a:t>
            </a:r>
            <a:r>
              <a:rPr kumimoji="0" lang="en-US" sz="1400" b="0" i="0" u="none" strike="noStrike" kern="0" cap="none" spc="0" normalizeH="0" baseline="0" noProof="0" dirty="0">
                <a:ln>
                  <a:noFill/>
                </a:ln>
                <a:solidFill>
                  <a:prstClr val="black"/>
                </a:solidFill>
                <a:effectLst/>
                <a:uLnTx/>
                <a:uFillTx/>
              </a:rPr>
              <a:t>= median progression-free survival; </a:t>
            </a:r>
            <a:r>
              <a:rPr kumimoji="0" lang="en-US" sz="1400" b="0" i="0" u="none" strike="noStrike" kern="0" cap="none" spc="0" normalizeH="0" baseline="0" noProof="0" dirty="0" err="1">
                <a:ln>
                  <a:noFill/>
                </a:ln>
                <a:solidFill>
                  <a:prstClr val="black"/>
                </a:solidFill>
                <a:effectLst/>
                <a:uLnTx/>
                <a:uFillTx/>
              </a:rPr>
              <a:t>mOS</a:t>
            </a:r>
            <a:r>
              <a:rPr kumimoji="0" lang="en-US" sz="1400" b="0" i="0" u="none" strike="noStrike" kern="0" cap="none" spc="0" normalizeH="0" baseline="0" noProof="0" dirty="0">
                <a:ln>
                  <a:noFill/>
                </a:ln>
                <a:solidFill>
                  <a:prstClr val="black"/>
                </a:solidFill>
                <a:effectLst/>
                <a:uLnTx/>
                <a:uFillTx/>
              </a:rPr>
              <a:t>=median overall survival</a:t>
            </a:r>
          </a:p>
        </p:txBody>
      </p:sp>
      <p:sp>
        <p:nvSpPr>
          <p:cNvPr id="37" name="TextBox 36">
            <a:extLst>
              <a:ext uri="{FF2B5EF4-FFF2-40B4-BE49-F238E27FC236}">
                <a16:creationId xmlns:a16="http://schemas.microsoft.com/office/drawing/2014/main" id="{9DC990D6-DB12-5638-C18B-1B54663DCC76}"/>
              </a:ext>
            </a:extLst>
          </p:cNvPr>
          <p:cNvSpPr txBox="1"/>
          <p:nvPr/>
        </p:nvSpPr>
        <p:spPr>
          <a:xfrm>
            <a:off x="4448972" y="4860455"/>
            <a:ext cx="3213467" cy="923330"/>
          </a:xfrm>
          <a:prstGeom prst="rect">
            <a:avLst/>
          </a:prstGeom>
          <a:solidFill>
            <a:srgbClr val="70AD47">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rPr>
              <a:t>2-yr follow-up: </a:t>
            </a:r>
            <a:r>
              <a:rPr kumimoji="0" lang="en-US" sz="1800" b="1" i="0" u="none" strike="noStrike" kern="0" cap="none" spc="0" normalizeH="0" baseline="0" noProof="0" dirty="0" err="1">
                <a:ln>
                  <a:noFill/>
                </a:ln>
                <a:solidFill>
                  <a:prstClr val="black"/>
                </a:solidFill>
                <a:effectLst/>
                <a:uLnTx/>
                <a:uFillTx/>
              </a:rPr>
              <a:t>mOS</a:t>
            </a:r>
            <a:r>
              <a:rPr kumimoji="0" lang="en-US" sz="1800" b="1" i="0" u="none" strike="noStrike" kern="0" cap="none" spc="0" normalizeH="0" baseline="0" noProof="0" dirty="0">
                <a:ln>
                  <a:noFill/>
                </a:ln>
                <a:solidFill>
                  <a:prstClr val="black"/>
                </a:solidFill>
                <a:effectLst/>
                <a:uLnTx/>
                <a:uFillTx/>
              </a:rPr>
              <a:t>, 2-yr OS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Sotorasib</a:t>
            </a:r>
            <a:r>
              <a:rPr kumimoji="0" lang="en-US" sz="1800" b="1" i="0" u="none" strike="noStrike" kern="0" cap="none" spc="0" normalizeH="0" baseline="0" noProof="0" dirty="0">
                <a:ln>
                  <a:noFill/>
                </a:ln>
                <a:solidFill>
                  <a:prstClr val="black"/>
                </a:solidFill>
                <a:effectLst/>
                <a:uLnTx/>
                <a:uFillTx/>
              </a:rPr>
              <a:t>: 12.5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32.5%</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rPr>
              <a:t>Adagrasib</a:t>
            </a:r>
            <a:r>
              <a:rPr kumimoji="0" lang="en-US" sz="1800" b="1" i="0" u="none" strike="noStrike" kern="0" cap="none" spc="0" normalizeH="0" baseline="0" noProof="0" dirty="0">
                <a:ln>
                  <a:noFill/>
                </a:ln>
                <a:solidFill>
                  <a:prstClr val="black"/>
                </a:solidFill>
                <a:effectLst/>
                <a:uLnTx/>
                <a:uFillTx/>
              </a:rPr>
              <a:t>: 14.1 </a:t>
            </a:r>
            <a:r>
              <a:rPr kumimoji="0" lang="en-US" sz="1800" b="1" i="0" u="none" strike="noStrike" kern="0" cap="none" spc="0" normalizeH="0" baseline="0" noProof="0" dirty="0" err="1">
                <a:ln>
                  <a:noFill/>
                </a:ln>
                <a:solidFill>
                  <a:prstClr val="black"/>
                </a:solidFill>
                <a:effectLst/>
                <a:uLnTx/>
                <a:uFillTx/>
              </a:rPr>
              <a:t>mo</a:t>
            </a:r>
            <a:r>
              <a:rPr kumimoji="0" lang="en-US" sz="1800" b="1" i="0" u="none" strike="noStrike" kern="0" cap="none" spc="0" normalizeH="0" baseline="0" noProof="0" dirty="0">
                <a:ln>
                  <a:noFill/>
                </a:ln>
                <a:solidFill>
                  <a:prstClr val="black"/>
                </a:solidFill>
                <a:effectLst/>
                <a:uLnTx/>
                <a:uFillTx/>
              </a:rPr>
              <a:t>, 31.3%</a:t>
            </a:r>
          </a:p>
        </p:txBody>
      </p:sp>
    </p:spTree>
    <p:extLst>
      <p:ext uri="{BB962C8B-B14F-4D97-AF65-F5344CB8AC3E}">
        <p14:creationId xmlns:p14="http://schemas.microsoft.com/office/powerpoint/2010/main" val="356897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6BA34E-3BCF-98BE-B8D9-CC9BA686103F}"/>
              </a:ext>
            </a:extLst>
          </p:cNvPr>
          <p:cNvSpPr>
            <a:spLocks noGrp="1"/>
          </p:cNvSpPr>
          <p:nvPr>
            <p:ph type="sldNum" sz="quarter" idx="12"/>
          </p:nvPr>
        </p:nvSpPr>
        <p:spPr/>
        <p:txBody>
          <a:bodyPr/>
          <a:lstStyle/>
          <a:p>
            <a:r>
              <a:rPr lang="en-US"/>
              <a:t>Slide: </a:t>
            </a:r>
            <a:fld id="{629637A9-119A-49DA-BD12-AAC58B377D80}" type="slidenum">
              <a:rPr lang="en-US" smtClean="0"/>
              <a:pPr/>
              <a:t>47</a:t>
            </a:fld>
            <a:endParaRPr lang="en-US" dirty="0"/>
          </a:p>
        </p:txBody>
      </p:sp>
      <p:sp>
        <p:nvSpPr>
          <p:cNvPr id="13" name="Title 1">
            <a:extLst>
              <a:ext uri="{FF2B5EF4-FFF2-40B4-BE49-F238E27FC236}">
                <a16:creationId xmlns:a16="http://schemas.microsoft.com/office/drawing/2014/main" id="{010D16AB-03A5-9C0B-33E3-80DB03BE73AD}"/>
              </a:ext>
            </a:extLst>
          </p:cNvPr>
          <p:cNvSpPr txBox="1">
            <a:spLocks/>
          </p:cNvSpPr>
          <p:nvPr/>
        </p:nvSpPr>
        <p:spPr>
          <a:xfrm>
            <a:off x="838200" y="3037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Confirmatory Phase 3 Study of KRAS G12Ci vs. Docetaxel in </a:t>
            </a:r>
            <a:r>
              <a:rPr kumimoji="0" lang="en-US" sz="40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KRAS </a:t>
            </a: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G12C NSCLC</a:t>
            </a:r>
          </a:p>
        </p:txBody>
      </p:sp>
      <p:pic>
        <p:nvPicPr>
          <p:cNvPr id="14" name="Picture 13">
            <a:extLst>
              <a:ext uri="{FF2B5EF4-FFF2-40B4-BE49-F238E27FC236}">
                <a16:creationId xmlns:a16="http://schemas.microsoft.com/office/drawing/2014/main" id="{27736A15-6DBF-EFB5-8777-FAAC2637BD3F}"/>
              </a:ext>
            </a:extLst>
          </p:cNvPr>
          <p:cNvPicPr>
            <a:picLocks noChangeAspect="1"/>
          </p:cNvPicPr>
          <p:nvPr/>
        </p:nvPicPr>
        <p:blipFill>
          <a:blip r:embed="rId2"/>
          <a:stretch>
            <a:fillRect/>
          </a:stretch>
        </p:blipFill>
        <p:spPr>
          <a:xfrm>
            <a:off x="120190" y="2741890"/>
            <a:ext cx="5909505" cy="2540000"/>
          </a:xfrm>
          <a:prstGeom prst="rect">
            <a:avLst/>
          </a:prstGeom>
        </p:spPr>
      </p:pic>
      <p:sp>
        <p:nvSpPr>
          <p:cNvPr id="15" name="TextBox 14">
            <a:extLst>
              <a:ext uri="{FF2B5EF4-FFF2-40B4-BE49-F238E27FC236}">
                <a16:creationId xmlns:a16="http://schemas.microsoft.com/office/drawing/2014/main" id="{45B1115F-5F3A-A66E-4710-C3A2C14DFF3D}"/>
              </a:ext>
            </a:extLst>
          </p:cNvPr>
          <p:cNvSpPr txBox="1"/>
          <p:nvPr/>
        </p:nvSpPr>
        <p:spPr>
          <a:xfrm>
            <a:off x="258126" y="5524251"/>
            <a:ext cx="546175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Johnson ML et al. ESMO 2022. de </a:t>
            </a:r>
            <a:r>
              <a:rPr kumimoji="0" lang="en-US" sz="1100" b="0" i="0" u="none" strike="noStrike" kern="0" cap="none" spc="0" normalizeH="0" baseline="0" noProof="0" dirty="0" err="1">
                <a:ln>
                  <a:noFill/>
                </a:ln>
                <a:solidFill>
                  <a:prstClr val="black"/>
                </a:solidFill>
                <a:effectLst/>
                <a:uLnTx/>
                <a:uFillTx/>
              </a:rPr>
              <a:t>Langen</a:t>
            </a:r>
            <a:r>
              <a:rPr kumimoji="0" lang="en-US" sz="1100" b="0" i="0" u="none" strike="noStrike" kern="0" cap="none" spc="0" normalizeH="0" baseline="0" noProof="0" dirty="0">
                <a:ln>
                  <a:noFill/>
                </a:ln>
                <a:solidFill>
                  <a:prstClr val="black"/>
                </a:solidFill>
                <a:effectLst/>
                <a:uLnTx/>
                <a:uFillTx/>
              </a:rPr>
              <a:t> AJ et al. </a:t>
            </a:r>
            <a:r>
              <a:rPr kumimoji="0" lang="fr-FR" sz="1100" b="0" i="0" u="none" strike="noStrike" kern="0" cap="none" spc="0" normalizeH="0" baseline="0" noProof="0" dirty="0">
                <a:ln>
                  <a:noFill/>
                </a:ln>
                <a:solidFill>
                  <a:srgbClr val="212121"/>
                </a:solidFill>
                <a:effectLst/>
                <a:uLnTx/>
                <a:uFillTx/>
                <a:latin typeface="BlinkMacSystemFont"/>
              </a:rPr>
              <a:t>Lancet. 2023 Mar 4;401(10378):733-746. </a:t>
            </a:r>
            <a:r>
              <a:rPr kumimoji="0" lang="en-US" sz="1100" b="0" i="0" u="none" strike="noStrike" kern="0" cap="none" spc="0" normalizeH="0" baseline="0" noProof="0" dirty="0">
                <a:ln>
                  <a:noFill/>
                </a:ln>
                <a:solidFill>
                  <a:prstClr val="black"/>
                </a:solidFill>
                <a:effectLst/>
                <a:uLnTx/>
                <a:uFillTx/>
              </a:rPr>
              <a:t> </a:t>
            </a:r>
          </a:p>
        </p:txBody>
      </p:sp>
      <p:pic>
        <p:nvPicPr>
          <p:cNvPr id="17" name="Picture 16">
            <a:extLst>
              <a:ext uri="{FF2B5EF4-FFF2-40B4-BE49-F238E27FC236}">
                <a16:creationId xmlns:a16="http://schemas.microsoft.com/office/drawing/2014/main" id="{C5ED864C-B76A-2524-9EBD-CAD965CD85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0" t="19851" r="6762" b="9740"/>
          <a:stretch/>
        </p:blipFill>
        <p:spPr bwMode="auto">
          <a:xfrm>
            <a:off x="6096000" y="2741890"/>
            <a:ext cx="6096000" cy="267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4ACEB55C-F0FF-3063-9A5E-C74E1E7C7157}"/>
              </a:ext>
            </a:extLst>
          </p:cNvPr>
          <p:cNvSpPr/>
          <p:nvPr/>
        </p:nvSpPr>
        <p:spPr>
          <a:xfrm>
            <a:off x="6260481" y="1963246"/>
            <a:ext cx="5833890" cy="512988"/>
          </a:xfrm>
          <a:prstGeom prst="rect">
            <a:avLst/>
          </a:prstGeom>
          <a:solidFill>
            <a:srgbClr val="4472C4"/>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KRYSTAL-12 ADAGRASIB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BA30D60-9320-C30A-4D25-69F57C3095F6}"/>
              </a:ext>
            </a:extLst>
          </p:cNvPr>
          <p:cNvSpPr/>
          <p:nvPr/>
        </p:nvSpPr>
        <p:spPr>
          <a:xfrm>
            <a:off x="218365" y="1963246"/>
            <a:ext cx="5713154" cy="512988"/>
          </a:xfrm>
          <a:prstGeom prst="rect">
            <a:avLst/>
          </a:prstGeom>
          <a:solidFill>
            <a:srgbClr val="4472C4"/>
          </a:solidFill>
          <a:ln w="1270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CodeBreaK200- SOTORASIB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78873F7-E0AF-0514-5DD1-AE132ACFDA5D}"/>
              </a:ext>
            </a:extLst>
          </p:cNvPr>
          <p:cNvSpPr txBox="1"/>
          <p:nvPr/>
        </p:nvSpPr>
        <p:spPr>
          <a:xfrm>
            <a:off x="6173755" y="5524251"/>
            <a:ext cx="162576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Mok T et al.  ASCO 2024. </a:t>
            </a:r>
          </a:p>
        </p:txBody>
      </p:sp>
    </p:spTree>
    <p:extLst>
      <p:ext uri="{BB962C8B-B14F-4D97-AF65-F5344CB8AC3E}">
        <p14:creationId xmlns:p14="http://schemas.microsoft.com/office/powerpoint/2010/main" val="336403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1AC87B-2FBF-7FF9-0A6F-ADAF51869E67}"/>
              </a:ext>
            </a:extLst>
          </p:cNvPr>
          <p:cNvSpPr>
            <a:spLocks noGrp="1"/>
          </p:cNvSpPr>
          <p:nvPr>
            <p:ph type="sldNum" sz="quarter" idx="12"/>
          </p:nvPr>
        </p:nvSpPr>
        <p:spPr/>
        <p:txBody>
          <a:bodyPr/>
          <a:lstStyle/>
          <a:p>
            <a:r>
              <a:rPr lang="en-US"/>
              <a:t>Slide: </a:t>
            </a:r>
            <a:fld id="{629637A9-119A-49DA-BD12-AAC58B377D80}" type="slidenum">
              <a:rPr lang="en-US" smtClean="0"/>
              <a:pPr/>
              <a:t>48</a:t>
            </a:fld>
            <a:endParaRPr lang="en-US" dirty="0"/>
          </a:p>
        </p:txBody>
      </p:sp>
      <p:sp>
        <p:nvSpPr>
          <p:cNvPr id="5" name="Title 1">
            <a:extLst>
              <a:ext uri="{FF2B5EF4-FFF2-40B4-BE49-F238E27FC236}">
                <a16:creationId xmlns:a16="http://schemas.microsoft.com/office/drawing/2014/main" id="{F46DB3FE-6A10-F68C-A5B9-E14EC067C3C4}"/>
              </a:ext>
            </a:extLst>
          </p:cNvPr>
          <p:cNvSpPr txBox="1">
            <a:spLocks/>
          </p:cNvSpPr>
          <p:nvPr/>
        </p:nvSpPr>
        <p:spPr>
          <a:xfrm>
            <a:off x="838200" y="25439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Sotorasib</a:t>
            </a: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&amp; </a:t>
            </a:r>
            <a:r>
              <a:rPr kumimoji="0" lang="en-US" sz="4000" b="0" i="0" u="none" strike="noStrike" kern="1200" cap="none" spc="0" normalizeH="0" baseline="0" noProof="0" dirty="0" err="1">
                <a:ln>
                  <a:noFill/>
                </a:ln>
                <a:solidFill>
                  <a:sysClr val="windowText" lastClr="000000"/>
                </a:solidFill>
                <a:effectLst/>
                <a:uLnTx/>
                <a:uFillTx/>
                <a:latin typeface="Calibri Light" panose="020F0302020204030204"/>
                <a:ea typeface="+mj-ea"/>
                <a:cs typeface="+mj-cs"/>
              </a:rPr>
              <a:t>Adagrasib</a:t>
            </a: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improves PFS compared to Docetaxel in </a:t>
            </a:r>
            <a:r>
              <a:rPr kumimoji="0" lang="en-US" sz="40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KRAS</a:t>
            </a:r>
            <a:r>
              <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 G12C NSCLC</a:t>
            </a:r>
          </a:p>
        </p:txBody>
      </p:sp>
      <p:pic>
        <p:nvPicPr>
          <p:cNvPr id="6" name="Picture 5">
            <a:extLst>
              <a:ext uri="{FF2B5EF4-FFF2-40B4-BE49-F238E27FC236}">
                <a16:creationId xmlns:a16="http://schemas.microsoft.com/office/drawing/2014/main" id="{E687B212-82A7-AA47-8E78-3D5DDBE24E51}"/>
              </a:ext>
            </a:extLst>
          </p:cNvPr>
          <p:cNvPicPr>
            <a:picLocks noChangeAspect="1"/>
          </p:cNvPicPr>
          <p:nvPr/>
        </p:nvPicPr>
        <p:blipFill>
          <a:blip r:embed="rId2"/>
          <a:stretch>
            <a:fillRect/>
          </a:stretch>
        </p:blipFill>
        <p:spPr>
          <a:xfrm>
            <a:off x="120894" y="2026578"/>
            <a:ext cx="6204854" cy="2349411"/>
          </a:xfrm>
          <a:prstGeom prst="rect">
            <a:avLst/>
          </a:prstGeom>
        </p:spPr>
      </p:pic>
      <p:sp>
        <p:nvSpPr>
          <p:cNvPr id="8" name="TextBox 7">
            <a:extLst>
              <a:ext uri="{FF2B5EF4-FFF2-40B4-BE49-F238E27FC236}">
                <a16:creationId xmlns:a16="http://schemas.microsoft.com/office/drawing/2014/main" id="{1524C0E5-068C-B659-F33B-EC203626BD16}"/>
              </a:ext>
            </a:extLst>
          </p:cNvPr>
          <p:cNvSpPr txBox="1"/>
          <p:nvPr/>
        </p:nvSpPr>
        <p:spPr>
          <a:xfrm>
            <a:off x="646658" y="4553359"/>
            <a:ext cx="5103772" cy="1077218"/>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rPr>
              <a:t>ORR 28.1% vs. 13.2%</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rPr>
              <a:t>DCR 82.5% vs. 60.3%</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err="1">
                <a:ln>
                  <a:noFill/>
                </a:ln>
                <a:solidFill>
                  <a:prstClr val="black"/>
                </a:solidFill>
                <a:effectLst/>
                <a:uLnTx/>
                <a:uFillTx/>
              </a:rPr>
              <a:t>mDOR</a:t>
            </a:r>
            <a:r>
              <a:rPr kumimoji="0" lang="en-US" sz="1600" b="1" i="0" u="none" strike="noStrike" kern="0" cap="none" spc="0" normalizeH="0" baseline="0" noProof="0" dirty="0">
                <a:ln>
                  <a:noFill/>
                </a:ln>
                <a:solidFill>
                  <a:prstClr val="black"/>
                </a:solidFill>
                <a:effectLst/>
                <a:uLnTx/>
                <a:uFillTx/>
              </a:rPr>
              <a:t> 8.6 </a:t>
            </a:r>
            <a:r>
              <a:rPr kumimoji="0" lang="en-US" sz="1600" b="1" i="0" u="none" strike="noStrike" kern="0" cap="none" spc="0" normalizeH="0" baseline="0" noProof="0" dirty="0" err="1">
                <a:ln>
                  <a:noFill/>
                </a:ln>
                <a:solidFill>
                  <a:prstClr val="black"/>
                </a:solidFill>
                <a:effectLst/>
                <a:uLnTx/>
                <a:uFillTx/>
              </a:rPr>
              <a:t>mo</a:t>
            </a:r>
            <a:r>
              <a:rPr kumimoji="0" lang="en-US" sz="1600" b="1" i="0" u="none" strike="noStrike" kern="0" cap="none" spc="0" normalizeH="0" baseline="0" noProof="0" dirty="0">
                <a:ln>
                  <a:noFill/>
                </a:ln>
                <a:solidFill>
                  <a:prstClr val="black"/>
                </a:solidFill>
                <a:effectLst/>
                <a:uLnTx/>
                <a:uFillTx/>
              </a:rPr>
              <a:t> vs. 6.8 </a:t>
            </a:r>
            <a:r>
              <a:rPr kumimoji="0" lang="en-US" sz="1600" b="1" i="0" u="none" strike="noStrike" kern="0" cap="none" spc="0" normalizeH="0" baseline="0" noProof="0" dirty="0" err="1">
                <a:ln>
                  <a:noFill/>
                </a:ln>
                <a:solidFill>
                  <a:prstClr val="black"/>
                </a:solidFill>
                <a:effectLst/>
                <a:uLnTx/>
                <a:uFillTx/>
              </a:rPr>
              <a:t>mo</a:t>
            </a:r>
            <a:endParaRPr kumimoji="0" lang="en-US" sz="16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err="1">
                <a:ln>
                  <a:noFill/>
                </a:ln>
                <a:solidFill>
                  <a:prstClr val="black"/>
                </a:solidFill>
                <a:effectLst/>
                <a:uLnTx/>
                <a:uFillTx/>
              </a:rPr>
              <a:t>mOS</a:t>
            </a:r>
            <a:r>
              <a:rPr kumimoji="0" lang="en-US" sz="1600" b="1" i="0" u="none" strike="noStrike" kern="0" cap="none" spc="0" normalizeH="0" baseline="0" noProof="0" dirty="0">
                <a:ln>
                  <a:noFill/>
                </a:ln>
                <a:solidFill>
                  <a:prstClr val="black"/>
                </a:solidFill>
                <a:effectLst/>
                <a:uLnTx/>
                <a:uFillTx/>
              </a:rPr>
              <a:t> 10.8 </a:t>
            </a:r>
            <a:r>
              <a:rPr kumimoji="0" lang="en-US" sz="1600" b="1" i="0" u="none" strike="noStrike" kern="0" cap="none" spc="0" normalizeH="0" baseline="0" noProof="0" dirty="0" err="1">
                <a:ln>
                  <a:noFill/>
                </a:ln>
                <a:solidFill>
                  <a:prstClr val="black"/>
                </a:solidFill>
                <a:effectLst/>
                <a:uLnTx/>
                <a:uFillTx/>
              </a:rPr>
              <a:t>mo</a:t>
            </a:r>
            <a:r>
              <a:rPr kumimoji="0" lang="en-US" sz="1600" b="1" i="0" u="none" strike="noStrike" kern="0" cap="none" spc="0" normalizeH="0" baseline="0" noProof="0" dirty="0">
                <a:ln>
                  <a:noFill/>
                </a:ln>
                <a:solidFill>
                  <a:prstClr val="black"/>
                </a:solidFill>
                <a:effectLst/>
                <a:uLnTx/>
                <a:uFillTx/>
              </a:rPr>
              <a:t> vs. 11.3 </a:t>
            </a:r>
            <a:r>
              <a:rPr kumimoji="0" lang="en-US" sz="1600" b="1" i="0" u="none" strike="noStrike" kern="0" cap="none" spc="0" normalizeH="0" baseline="0" noProof="0" dirty="0" err="1">
                <a:ln>
                  <a:noFill/>
                </a:ln>
                <a:solidFill>
                  <a:prstClr val="black"/>
                </a:solidFill>
                <a:effectLst/>
                <a:uLnTx/>
                <a:uFillTx/>
              </a:rPr>
              <a:t>mo</a:t>
            </a:r>
            <a:r>
              <a:rPr kumimoji="0" lang="en-US" sz="1600" b="1" i="0" u="none" strike="noStrike" kern="0" cap="none" spc="0" normalizeH="0" baseline="0" noProof="0" dirty="0">
                <a:ln>
                  <a:noFill/>
                </a:ln>
                <a:solidFill>
                  <a:prstClr val="black"/>
                </a:solidFill>
                <a:effectLst/>
                <a:uLnTx/>
                <a:uFillTx/>
              </a:rPr>
              <a:t>- HR 1.01 (95% CI 0.77-1.33)</a:t>
            </a:r>
          </a:p>
        </p:txBody>
      </p:sp>
      <p:sp>
        <p:nvSpPr>
          <p:cNvPr id="9" name="TextBox 8">
            <a:extLst>
              <a:ext uri="{FF2B5EF4-FFF2-40B4-BE49-F238E27FC236}">
                <a16:creationId xmlns:a16="http://schemas.microsoft.com/office/drawing/2014/main" id="{59A9B2BB-D1D0-0C0F-FC84-6670890C5A7F}"/>
              </a:ext>
            </a:extLst>
          </p:cNvPr>
          <p:cNvSpPr txBox="1"/>
          <p:nvPr/>
        </p:nvSpPr>
        <p:spPr>
          <a:xfrm>
            <a:off x="1006931" y="6603610"/>
            <a:ext cx="5461752"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Johnson ML et al. ESMO 2022. de </a:t>
            </a:r>
            <a:r>
              <a:rPr kumimoji="0" lang="en-US" sz="1100" b="0" i="0" u="none" strike="noStrike" kern="0" cap="none" spc="0" normalizeH="0" baseline="0" noProof="0" dirty="0" err="1">
                <a:ln>
                  <a:noFill/>
                </a:ln>
                <a:solidFill>
                  <a:prstClr val="black"/>
                </a:solidFill>
                <a:effectLst/>
                <a:uLnTx/>
                <a:uFillTx/>
              </a:rPr>
              <a:t>Langen</a:t>
            </a:r>
            <a:r>
              <a:rPr kumimoji="0" lang="en-US" sz="1100" b="0" i="0" u="none" strike="noStrike" kern="0" cap="none" spc="0" normalizeH="0" baseline="0" noProof="0" dirty="0">
                <a:ln>
                  <a:noFill/>
                </a:ln>
                <a:solidFill>
                  <a:prstClr val="black"/>
                </a:solidFill>
                <a:effectLst/>
                <a:uLnTx/>
                <a:uFillTx/>
              </a:rPr>
              <a:t> AJ et al. </a:t>
            </a:r>
            <a:r>
              <a:rPr kumimoji="0" lang="fr-FR" sz="1100" b="0" i="0" u="none" strike="noStrike" kern="0" cap="none" spc="0" normalizeH="0" baseline="0" noProof="0" dirty="0">
                <a:ln>
                  <a:noFill/>
                </a:ln>
                <a:solidFill>
                  <a:srgbClr val="212121"/>
                </a:solidFill>
                <a:effectLst/>
                <a:uLnTx/>
                <a:uFillTx/>
              </a:rPr>
              <a:t>Lancet. 2023 Mar 4;401(10378):733-746. </a:t>
            </a:r>
            <a:r>
              <a:rPr kumimoji="0" lang="en-US" sz="1100" b="0" i="0" u="none" strike="noStrike" kern="0" cap="none" spc="0" normalizeH="0" baseline="0" noProof="0" dirty="0">
                <a:ln>
                  <a:noFill/>
                </a:ln>
                <a:solidFill>
                  <a:prstClr val="black"/>
                </a:solidFill>
                <a:effectLst/>
                <a:uLnTx/>
                <a:uFillTx/>
              </a:rPr>
              <a:t> </a:t>
            </a:r>
          </a:p>
        </p:txBody>
      </p:sp>
      <p:pic>
        <p:nvPicPr>
          <p:cNvPr id="11" name="Picture 2">
            <a:extLst>
              <a:ext uri="{FF2B5EF4-FFF2-40B4-BE49-F238E27FC236}">
                <a16:creationId xmlns:a16="http://schemas.microsoft.com/office/drawing/2014/main" id="{0836765B-5E31-7AD6-0A0F-007316362C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1" t="15940" r="13246" b="7232"/>
          <a:stretch/>
        </p:blipFill>
        <p:spPr bwMode="auto">
          <a:xfrm>
            <a:off x="6441571" y="1943296"/>
            <a:ext cx="5363434" cy="276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17F422AF-13BB-5A4A-D388-DF1952F4290C}"/>
              </a:ext>
            </a:extLst>
          </p:cNvPr>
          <p:cNvSpPr txBox="1"/>
          <p:nvPr/>
        </p:nvSpPr>
        <p:spPr>
          <a:xfrm>
            <a:off x="7318273" y="4729395"/>
            <a:ext cx="3047518" cy="1077218"/>
          </a:xfrm>
          <a:prstGeom prst="rect">
            <a:avLst/>
          </a:prstGeom>
          <a:noFill/>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rPr>
              <a:t>ORR 32% vs. 9%</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rPr>
              <a:t>DCR 78% vs. 59%</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err="1">
                <a:ln>
                  <a:noFill/>
                </a:ln>
                <a:solidFill>
                  <a:prstClr val="black"/>
                </a:solidFill>
                <a:effectLst/>
                <a:uLnTx/>
                <a:uFillTx/>
              </a:rPr>
              <a:t>mDOR</a:t>
            </a:r>
            <a:r>
              <a:rPr kumimoji="0" lang="en-US" sz="1600" b="1" i="0" u="none" strike="noStrike" kern="0" cap="none" spc="0" normalizeH="0" baseline="0" noProof="0" dirty="0">
                <a:ln>
                  <a:noFill/>
                </a:ln>
                <a:solidFill>
                  <a:prstClr val="black"/>
                </a:solidFill>
                <a:effectLst/>
                <a:uLnTx/>
                <a:uFillTx/>
              </a:rPr>
              <a:t> 8.3 </a:t>
            </a:r>
            <a:r>
              <a:rPr kumimoji="0" lang="en-US" sz="1600" b="1" i="0" u="none" strike="noStrike" kern="0" cap="none" spc="0" normalizeH="0" baseline="0" noProof="0" dirty="0" err="1">
                <a:ln>
                  <a:noFill/>
                </a:ln>
                <a:solidFill>
                  <a:prstClr val="black"/>
                </a:solidFill>
                <a:effectLst/>
                <a:uLnTx/>
                <a:uFillTx/>
              </a:rPr>
              <a:t>mo</a:t>
            </a:r>
            <a:r>
              <a:rPr kumimoji="0" lang="en-US" sz="1600" b="1" i="0" u="none" strike="noStrike" kern="0" cap="none" spc="0" normalizeH="0" baseline="0" noProof="0" dirty="0">
                <a:ln>
                  <a:noFill/>
                </a:ln>
                <a:solidFill>
                  <a:prstClr val="black"/>
                </a:solidFill>
                <a:effectLst/>
                <a:uLnTx/>
                <a:uFillTx/>
              </a:rPr>
              <a:t> vs. 5.4 </a:t>
            </a:r>
            <a:r>
              <a:rPr kumimoji="0" lang="en-US" sz="1600" b="1" i="0" u="none" strike="noStrike" kern="0" cap="none" spc="0" normalizeH="0" baseline="0" noProof="0" dirty="0" err="1">
                <a:ln>
                  <a:noFill/>
                </a:ln>
                <a:solidFill>
                  <a:prstClr val="black"/>
                </a:solidFill>
                <a:effectLst/>
                <a:uLnTx/>
                <a:uFillTx/>
              </a:rPr>
              <a:t>mo</a:t>
            </a:r>
            <a:endParaRPr kumimoji="0" lang="en-US" sz="1600" b="1" i="0" u="none" strike="noStrike" kern="0" cap="none" spc="0" normalizeH="0" baseline="0" noProof="0" dirty="0">
              <a:ln>
                <a:noFill/>
              </a:ln>
              <a:solidFill>
                <a:prstClr val="black"/>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0" cap="none" spc="0" normalizeH="0" baseline="0" noProof="0" dirty="0" err="1">
                <a:ln>
                  <a:noFill/>
                </a:ln>
                <a:solidFill>
                  <a:prstClr val="black"/>
                </a:solidFill>
                <a:effectLst/>
                <a:uLnTx/>
                <a:uFillTx/>
              </a:rPr>
              <a:t>mOS</a:t>
            </a:r>
            <a:r>
              <a:rPr kumimoji="0" lang="en-US" sz="1600" b="1" i="0" u="none" strike="noStrike" kern="0" cap="none" spc="0" normalizeH="0" baseline="0" noProof="0" dirty="0">
                <a:ln>
                  <a:noFill/>
                </a:ln>
                <a:solidFill>
                  <a:prstClr val="black"/>
                </a:solidFill>
                <a:effectLst/>
                <a:uLnTx/>
                <a:uFillTx/>
              </a:rPr>
              <a:t> - immature</a:t>
            </a:r>
          </a:p>
        </p:txBody>
      </p:sp>
      <p:sp>
        <p:nvSpPr>
          <p:cNvPr id="13" name="Rectangle 12">
            <a:extLst>
              <a:ext uri="{FF2B5EF4-FFF2-40B4-BE49-F238E27FC236}">
                <a16:creationId xmlns:a16="http://schemas.microsoft.com/office/drawing/2014/main" id="{0C1D7918-4BDE-1096-9B10-1B3F79D73E1B}"/>
              </a:ext>
            </a:extLst>
          </p:cNvPr>
          <p:cNvSpPr/>
          <p:nvPr/>
        </p:nvSpPr>
        <p:spPr>
          <a:xfrm>
            <a:off x="6441572" y="1628273"/>
            <a:ext cx="5363434" cy="306279"/>
          </a:xfrm>
          <a:prstGeom prst="rect">
            <a:avLst/>
          </a:prstGeom>
          <a:solidFill>
            <a:srgbClr val="4472C4"/>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KRYSTAL-12 ADAGRASIB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13DF7B-DAD2-F8E8-4F67-8FE963DDB006}"/>
              </a:ext>
            </a:extLst>
          </p:cNvPr>
          <p:cNvSpPr/>
          <p:nvPr/>
        </p:nvSpPr>
        <p:spPr>
          <a:xfrm>
            <a:off x="120894" y="1640793"/>
            <a:ext cx="6193226" cy="306279"/>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CodeBreaK200- SOTORASIB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F832641-C1F8-C1F9-C767-06B3F383B9BC}"/>
              </a:ext>
            </a:extLst>
          </p:cNvPr>
          <p:cNvSpPr txBox="1"/>
          <p:nvPr/>
        </p:nvSpPr>
        <p:spPr>
          <a:xfrm>
            <a:off x="9199571" y="6592575"/>
            <a:ext cx="1625766"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rPr>
              <a:t>Mok T et al.  ASCO 2024. </a:t>
            </a:r>
          </a:p>
        </p:txBody>
      </p:sp>
    </p:spTree>
    <p:extLst>
      <p:ext uri="{BB962C8B-B14F-4D97-AF65-F5344CB8AC3E}">
        <p14:creationId xmlns:p14="http://schemas.microsoft.com/office/powerpoint/2010/main" val="1272911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192FD93-65F2-9515-278B-CCAC8954D703}"/>
              </a:ext>
            </a:extLst>
          </p:cNvPr>
          <p:cNvSpPr txBox="1">
            <a:spLocks/>
          </p:cNvSpPr>
          <p:nvPr/>
        </p:nvSpPr>
        <p:spPr>
          <a:xfrm>
            <a:off x="198714" y="62122"/>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rPr>
              <a:t>Selecting KRAS G12C targeted therapy based on co-mutations?</a:t>
            </a:r>
            <a:endParaRPr kumimoji="0" lang="en-US" sz="3600" b="0" i="1"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D967B090-46F8-B055-861A-4B47C8F4ED3C}"/>
              </a:ext>
            </a:extLst>
          </p:cNvPr>
          <p:cNvPicPr>
            <a:picLocks noChangeAspect="1"/>
          </p:cNvPicPr>
          <p:nvPr/>
        </p:nvPicPr>
        <p:blipFill>
          <a:blip r:embed="rId2"/>
          <a:stretch>
            <a:fillRect/>
          </a:stretch>
        </p:blipFill>
        <p:spPr>
          <a:xfrm>
            <a:off x="5207298" y="2052749"/>
            <a:ext cx="6588433" cy="3885205"/>
          </a:xfrm>
          <a:prstGeom prst="rect">
            <a:avLst/>
          </a:prstGeom>
        </p:spPr>
      </p:pic>
      <p:sp>
        <p:nvSpPr>
          <p:cNvPr id="7" name="Rectangle 6">
            <a:extLst>
              <a:ext uri="{FF2B5EF4-FFF2-40B4-BE49-F238E27FC236}">
                <a16:creationId xmlns:a16="http://schemas.microsoft.com/office/drawing/2014/main" id="{0218DBF2-A511-93CA-AD2B-FE9A01670E78}"/>
              </a:ext>
            </a:extLst>
          </p:cNvPr>
          <p:cNvSpPr/>
          <p:nvPr/>
        </p:nvSpPr>
        <p:spPr>
          <a:xfrm>
            <a:off x="5125766" y="1183542"/>
            <a:ext cx="6850967" cy="512988"/>
          </a:xfrm>
          <a:prstGeom prst="rect">
            <a:avLst/>
          </a:prstGeom>
          <a:solidFill>
            <a:srgbClr val="4472C4"/>
          </a:solidFill>
          <a:ln w="12700" cap="flat" cmpd="sng" algn="ctr">
            <a:solidFill>
              <a:srgbClr val="5B9BD5">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ADAGRASIB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9B6D8861-5C1B-059D-83C6-ED46E114465A}"/>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t="26362" r="52477" b="22469"/>
          <a:stretch/>
        </p:blipFill>
        <p:spPr bwMode="auto">
          <a:xfrm>
            <a:off x="603366" y="4477024"/>
            <a:ext cx="3772584" cy="228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7456431A-9021-3C89-B198-D6AB59F68916}"/>
              </a:ext>
            </a:extLst>
          </p:cNvPr>
          <p:cNvSpPr/>
          <p:nvPr/>
        </p:nvSpPr>
        <p:spPr>
          <a:xfrm>
            <a:off x="1890238" y="4633256"/>
            <a:ext cx="548847" cy="2128696"/>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C59B9D7-675C-42DC-376C-37799B4F48D8}"/>
              </a:ext>
            </a:extLst>
          </p:cNvPr>
          <p:cNvPicPr>
            <a:picLocks noChangeAspect="1"/>
          </p:cNvPicPr>
          <p:nvPr/>
        </p:nvPicPr>
        <p:blipFill rotWithShape="1">
          <a:blip r:embed="rId4"/>
          <a:srcRect t="14796"/>
          <a:stretch/>
        </p:blipFill>
        <p:spPr>
          <a:xfrm>
            <a:off x="666501" y="1573091"/>
            <a:ext cx="3646315" cy="2734522"/>
          </a:xfrm>
          <a:prstGeom prst="rect">
            <a:avLst/>
          </a:prstGeom>
        </p:spPr>
      </p:pic>
      <p:sp>
        <p:nvSpPr>
          <p:cNvPr id="11" name="Rectangle 10">
            <a:extLst>
              <a:ext uri="{FF2B5EF4-FFF2-40B4-BE49-F238E27FC236}">
                <a16:creationId xmlns:a16="http://schemas.microsoft.com/office/drawing/2014/main" id="{BF0717B5-3516-30BD-9254-F946E29799F5}"/>
              </a:ext>
            </a:extLst>
          </p:cNvPr>
          <p:cNvSpPr/>
          <p:nvPr/>
        </p:nvSpPr>
        <p:spPr>
          <a:xfrm>
            <a:off x="2164662" y="1972332"/>
            <a:ext cx="943370" cy="2317696"/>
          </a:xfrm>
          <a:prstGeom prst="rect">
            <a:avLst/>
          </a:pr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A0C721F-0EED-00D5-05E6-1F498E6339E7}"/>
              </a:ext>
            </a:extLst>
          </p:cNvPr>
          <p:cNvSpPr/>
          <p:nvPr/>
        </p:nvSpPr>
        <p:spPr>
          <a:xfrm>
            <a:off x="130756" y="1183542"/>
            <a:ext cx="4717804" cy="512988"/>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white"/>
                </a:solidFill>
                <a:effectLst/>
                <a:uLnTx/>
                <a:uFillTx/>
                <a:latin typeface="Calibri" panose="020F0502020204030204"/>
                <a:ea typeface="+mn-ea"/>
                <a:cs typeface="+mn-cs"/>
              </a:rPr>
              <a:t>SOTORASIB</a:t>
            </a:r>
            <a:endPar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767721B-58AD-B4FA-FCD3-7DD0E6D85BCA}"/>
              </a:ext>
            </a:extLst>
          </p:cNvPr>
          <p:cNvSpPr txBox="1"/>
          <p:nvPr/>
        </p:nvSpPr>
        <p:spPr>
          <a:xfrm>
            <a:off x="5207298" y="6546508"/>
            <a:ext cx="7306026" cy="43088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1" normalizeH="0" baseline="0" noProof="0" dirty="0" err="1">
                <a:ln>
                  <a:noFill/>
                </a:ln>
                <a:solidFill>
                  <a:prstClr val="black"/>
                </a:solidFill>
                <a:effectLst/>
                <a:uLnTx/>
                <a:uFillTx/>
                <a:ea typeface="Arial Unicode MS"/>
              </a:rPr>
              <a:t>Skoulidis</a:t>
            </a:r>
            <a:r>
              <a:rPr kumimoji="0" lang="en-US" sz="1100" b="0" i="0" u="none" strike="noStrike" kern="0" cap="none" spc="-1" normalizeH="0" baseline="0" noProof="0" dirty="0">
                <a:ln>
                  <a:noFill/>
                </a:ln>
                <a:solidFill>
                  <a:prstClr val="black"/>
                </a:solidFill>
                <a:effectLst/>
                <a:uLnTx/>
                <a:uFillTx/>
                <a:ea typeface="Arial Unicode MS"/>
              </a:rPr>
              <a:t> et al. N </a:t>
            </a:r>
            <a:r>
              <a:rPr kumimoji="0" lang="en-US" sz="1100" b="0" i="0" u="none" strike="noStrike" kern="0" cap="none" spc="-1" normalizeH="0" baseline="0" noProof="0" dirty="0" err="1">
                <a:ln>
                  <a:noFill/>
                </a:ln>
                <a:solidFill>
                  <a:prstClr val="black"/>
                </a:solidFill>
                <a:effectLst/>
                <a:uLnTx/>
                <a:uFillTx/>
                <a:ea typeface="Arial Unicode MS"/>
              </a:rPr>
              <a:t>Engl</a:t>
            </a:r>
            <a:r>
              <a:rPr kumimoji="0" lang="en-US" sz="1100" b="0" i="0" u="none" strike="noStrike" kern="0" cap="none" spc="-1" normalizeH="0" baseline="0" noProof="0" dirty="0">
                <a:ln>
                  <a:noFill/>
                </a:ln>
                <a:solidFill>
                  <a:prstClr val="black"/>
                </a:solidFill>
                <a:effectLst/>
                <a:uLnTx/>
                <a:uFillTx/>
                <a:ea typeface="Arial Unicode MS"/>
              </a:rPr>
              <a:t> J Med 2021;384:2371-2381. </a:t>
            </a:r>
            <a:r>
              <a:rPr kumimoji="0" lang="en-US" sz="1100" b="0" i="0" u="none" strike="noStrike" kern="0" cap="none" spc="-1" normalizeH="0" baseline="0" noProof="0" dirty="0" err="1">
                <a:ln>
                  <a:noFill/>
                </a:ln>
                <a:solidFill>
                  <a:prstClr val="black"/>
                </a:solidFill>
                <a:effectLst/>
                <a:uLnTx/>
                <a:uFillTx/>
                <a:ea typeface="Arial Unicode MS"/>
              </a:rPr>
              <a:t>Spira</a:t>
            </a:r>
            <a:r>
              <a:rPr kumimoji="0" lang="en-US" sz="1100" b="0" i="0" u="none" strike="noStrike" kern="0" cap="none" spc="-1" normalizeH="0" baseline="0" noProof="0" dirty="0">
                <a:ln>
                  <a:noFill/>
                </a:ln>
                <a:solidFill>
                  <a:prstClr val="black"/>
                </a:solidFill>
                <a:effectLst/>
                <a:uLnTx/>
                <a:uFillTx/>
                <a:ea typeface="Arial Unicode MS"/>
              </a:rPr>
              <a:t> A et al. ASCO 2021. Janne et al. </a:t>
            </a:r>
            <a:r>
              <a:rPr kumimoji="0" lang="en-US" sz="1100" b="0" i="0" u="none" strike="noStrike" kern="0" cap="none" spc="0" normalizeH="0" baseline="0" noProof="0" dirty="0">
                <a:ln>
                  <a:noFill/>
                </a:ln>
                <a:solidFill>
                  <a:srgbClr val="212121"/>
                </a:solidFill>
                <a:effectLst/>
                <a:uLnTx/>
                <a:uFillTx/>
                <a:latin typeface="BlinkMacSystemFont"/>
              </a:rPr>
              <a:t>N Engl J Med. 2022 Jun 3. </a:t>
            </a:r>
            <a:r>
              <a:rPr kumimoji="0" lang="en-US" sz="1100" b="0" i="0" u="none" strike="noStrike" kern="0" cap="none" spc="0" normalizeH="0" baseline="0" noProof="0" dirty="0" err="1">
                <a:ln>
                  <a:noFill/>
                </a:ln>
                <a:solidFill>
                  <a:srgbClr val="212121"/>
                </a:solidFill>
                <a:effectLst/>
                <a:uLnTx/>
                <a:uFillTx/>
                <a:latin typeface="BlinkMacSystemFont"/>
              </a:rPr>
              <a:t>Epub</a:t>
            </a:r>
            <a:endParaRPr kumimoji="0" lang="en-US" sz="11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047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7DD94B4-EFD0-FB55-36E2-5B9CE1EDC448}"/>
              </a:ext>
            </a:extLst>
          </p:cNvPr>
          <p:cNvSpPr txBox="1">
            <a:spLocks/>
          </p:cNvSpPr>
          <p:nvPr/>
        </p:nvSpPr>
        <p:spPr>
          <a:xfrm>
            <a:off x="607353" y="136751"/>
            <a:ext cx="10546080" cy="1113208"/>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0" normalizeH="0" baseline="0" noProof="0" dirty="0">
                <a:ln>
                  <a:noFill/>
                </a:ln>
                <a:solidFill>
                  <a:prstClr val="black">
                    <a:lumMod val="85000"/>
                    <a:lumOff val="15000"/>
                  </a:prstClr>
                </a:solidFill>
                <a:effectLst/>
                <a:uLnTx/>
                <a:uFillTx/>
                <a:latin typeface="Calibri Light"/>
                <a:ea typeface="+mj-ea"/>
                <a:cs typeface="+mj-cs"/>
              </a:rPr>
              <a:t>Lung-MAP Moving Into the Future</a:t>
            </a:r>
          </a:p>
        </p:txBody>
      </p:sp>
      <p:pic>
        <p:nvPicPr>
          <p:cNvPr id="3" name="Picture 2" descr="A group of people standing together&#10;&#10;Description automatically generated">
            <a:extLst>
              <a:ext uri="{FF2B5EF4-FFF2-40B4-BE49-F238E27FC236}">
                <a16:creationId xmlns:a16="http://schemas.microsoft.com/office/drawing/2014/main" id="{AC371E8C-48DF-BFEA-F976-6B6248546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55" y="1572207"/>
            <a:ext cx="5360894" cy="4020671"/>
          </a:xfrm>
          <a:prstGeom prst="rect">
            <a:avLst/>
          </a:prstGeom>
        </p:spPr>
      </p:pic>
      <p:pic>
        <p:nvPicPr>
          <p:cNvPr id="4" name="Content Placeholder 5" descr="A group of people posing for a photo&#10;&#10;Description automatically generated">
            <a:extLst>
              <a:ext uri="{FF2B5EF4-FFF2-40B4-BE49-F238E27FC236}">
                <a16:creationId xmlns:a16="http://schemas.microsoft.com/office/drawing/2014/main" id="{D71265A3-345F-FE3C-06EE-02DF386B0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3753" y="1572207"/>
            <a:ext cx="5360895" cy="4020672"/>
          </a:xfrm>
          <a:prstGeom prst="rect">
            <a:avLst/>
          </a:prstGeom>
        </p:spPr>
      </p:pic>
    </p:spTree>
    <p:extLst>
      <p:ext uri="{BB962C8B-B14F-4D97-AF65-F5344CB8AC3E}">
        <p14:creationId xmlns:p14="http://schemas.microsoft.com/office/powerpoint/2010/main" val="1654719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0B2D0D-7E57-AB8F-6EBC-DCF2F6DADDCD}"/>
              </a:ext>
            </a:extLst>
          </p:cNvPr>
          <p:cNvSpPr>
            <a:spLocks noGrp="1"/>
          </p:cNvSpPr>
          <p:nvPr>
            <p:ph type="sldNum" sz="quarter" idx="12"/>
          </p:nvPr>
        </p:nvSpPr>
        <p:spPr/>
        <p:txBody>
          <a:bodyPr/>
          <a:lstStyle/>
          <a:p>
            <a:r>
              <a:rPr lang="en-US"/>
              <a:t>Slide: </a:t>
            </a:r>
            <a:fld id="{629637A9-119A-49DA-BD12-AAC58B377D80}" type="slidenum">
              <a:rPr lang="en-US" smtClean="0"/>
              <a:pPr/>
              <a:t>50</a:t>
            </a:fld>
            <a:endParaRPr lang="en-US" dirty="0"/>
          </a:p>
        </p:txBody>
      </p:sp>
      <p:sp>
        <p:nvSpPr>
          <p:cNvPr id="5" name="Title 1">
            <a:extLst>
              <a:ext uri="{FF2B5EF4-FFF2-40B4-BE49-F238E27FC236}">
                <a16:creationId xmlns:a16="http://schemas.microsoft.com/office/drawing/2014/main" id="{2354E28C-3A6A-5832-C318-B9ED0A6FFF4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CodeBreaK200 – sotorasib favored over docetaxel for PFS across molecular altered subgroups </a:t>
            </a:r>
            <a:endPar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Picture 2">
            <a:extLst>
              <a:ext uri="{FF2B5EF4-FFF2-40B4-BE49-F238E27FC236}">
                <a16:creationId xmlns:a16="http://schemas.microsoft.com/office/drawing/2014/main" id="{FDFA25AA-2E67-382F-1A81-EF95B2F701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554" b="15404"/>
          <a:stretch/>
        </p:blipFill>
        <p:spPr bwMode="auto">
          <a:xfrm>
            <a:off x="411285" y="1817402"/>
            <a:ext cx="11369430" cy="45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2711C7B1-5F68-AF0E-6146-0D5A7DAA09D7}"/>
              </a:ext>
            </a:extLst>
          </p:cNvPr>
          <p:cNvSpPr/>
          <p:nvPr/>
        </p:nvSpPr>
        <p:spPr>
          <a:xfrm>
            <a:off x="612226" y="2404552"/>
            <a:ext cx="5294018" cy="1551398"/>
          </a:xfrm>
          <a:prstGeom prst="rect">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82F04F-3083-A3FC-1060-562420B34306}"/>
              </a:ext>
            </a:extLst>
          </p:cNvPr>
          <p:cNvSpPr txBox="1"/>
          <p:nvPr/>
        </p:nvSpPr>
        <p:spPr>
          <a:xfrm>
            <a:off x="10181689" y="6596390"/>
            <a:ext cx="1798890" cy="2616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err="1">
                <a:ln>
                  <a:noFill/>
                </a:ln>
                <a:solidFill>
                  <a:prstClr val="black"/>
                </a:solidFill>
                <a:effectLst/>
                <a:uLnTx/>
                <a:uFillTx/>
              </a:rPr>
              <a:t>Skoulidis</a:t>
            </a:r>
            <a:r>
              <a:rPr kumimoji="0" lang="en-US" sz="1100" b="0" i="0" u="none" strike="noStrike" kern="0" cap="none" spc="0" normalizeH="0" baseline="0" noProof="0" dirty="0">
                <a:ln>
                  <a:noFill/>
                </a:ln>
                <a:solidFill>
                  <a:prstClr val="black"/>
                </a:solidFill>
                <a:effectLst/>
                <a:uLnTx/>
                <a:uFillTx/>
              </a:rPr>
              <a:t> F et al. ASCO 2023.</a:t>
            </a:r>
          </a:p>
        </p:txBody>
      </p:sp>
    </p:spTree>
    <p:extLst>
      <p:ext uri="{BB962C8B-B14F-4D97-AF65-F5344CB8AC3E}">
        <p14:creationId xmlns:p14="http://schemas.microsoft.com/office/powerpoint/2010/main" val="1655642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A44EF1-B4A2-B401-CB8C-CB18B97D15A3}"/>
              </a:ext>
            </a:extLst>
          </p:cNvPr>
          <p:cNvSpPr txBox="1">
            <a:spLocks/>
          </p:cNvSpPr>
          <p:nvPr/>
        </p:nvSpPr>
        <p:spPr>
          <a:xfrm>
            <a:off x="51371" y="190082"/>
            <a:ext cx="12089258"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Ongoing trial with rigorous upfront biomarker testing</a:t>
            </a:r>
            <a:br>
              <a:rPr kumimoji="0" lang="en-US" sz="40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br>
            <a:r>
              <a:rPr kumimoji="0" lang="en-US" sz="3100" b="0" i="1" u="none" strike="noStrike" kern="1200" cap="none" spc="0" normalizeH="0" baseline="0" noProof="0">
                <a:ln>
                  <a:noFill/>
                </a:ln>
                <a:solidFill>
                  <a:sysClr val="windowText" lastClr="000000"/>
                </a:solidFill>
                <a:effectLst/>
                <a:uLnTx/>
                <a:uFillTx/>
                <a:latin typeface="Calibri Light" panose="020F0302020204030204"/>
                <a:ea typeface="+mj-ea"/>
                <a:cs typeface="+mj-cs"/>
              </a:rPr>
              <a:t>LungMap S1900E Schema (Chairs- Padda-Fox Chase/Temple Health, Gerber- UTSW)</a:t>
            </a:r>
            <a:endParaRPr kumimoji="0" lang="en-US" sz="40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5E535DEF-649B-62FF-34A8-34EC7977A1ED}"/>
              </a:ext>
            </a:extLst>
          </p:cNvPr>
          <p:cNvPicPr>
            <a:picLocks noChangeAspect="1"/>
          </p:cNvPicPr>
          <p:nvPr/>
        </p:nvPicPr>
        <p:blipFill rotWithShape="1">
          <a:blip r:embed="rId2"/>
          <a:srcRect t="699" b="-1"/>
          <a:stretch/>
        </p:blipFill>
        <p:spPr>
          <a:xfrm>
            <a:off x="841264" y="1416736"/>
            <a:ext cx="9774014" cy="4521795"/>
          </a:xfrm>
          <a:prstGeom prst="rect">
            <a:avLst/>
          </a:prstGeom>
        </p:spPr>
      </p:pic>
      <p:sp>
        <p:nvSpPr>
          <p:cNvPr id="7" name="TextBox 6">
            <a:extLst>
              <a:ext uri="{FF2B5EF4-FFF2-40B4-BE49-F238E27FC236}">
                <a16:creationId xmlns:a16="http://schemas.microsoft.com/office/drawing/2014/main" id="{F246B0D1-6E89-74BD-A30F-6E596E17AD47}"/>
              </a:ext>
            </a:extLst>
          </p:cNvPr>
          <p:cNvSpPr txBox="1"/>
          <p:nvPr/>
        </p:nvSpPr>
        <p:spPr>
          <a:xfrm>
            <a:off x="8542260" y="6599099"/>
            <a:ext cx="372749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Padda, Redman, Gerber, et al. et al </a:t>
            </a:r>
            <a:r>
              <a:rPr kumimoji="0" lang="en-US" sz="1200" b="0" i="0" u="none" strike="noStrike" kern="0" cap="none" spc="0" normalizeH="0" baseline="0" noProof="0" dirty="0">
                <a:ln>
                  <a:noFill/>
                </a:ln>
                <a:solidFill>
                  <a:srgbClr val="000000"/>
                </a:solidFill>
                <a:effectLst/>
                <a:uLnTx/>
                <a:uFillTx/>
              </a:rPr>
              <a:t>#TPS9143</a:t>
            </a:r>
            <a:r>
              <a:rPr kumimoji="0" lang="en-US" sz="1200" b="0" i="0" u="none" strike="noStrike" kern="0" cap="none" spc="0" normalizeH="0" baseline="0" noProof="0" dirty="0">
                <a:ln>
                  <a:noFill/>
                </a:ln>
                <a:solidFill>
                  <a:prstClr val="black"/>
                </a:solidFill>
                <a:effectLst/>
                <a:uLnTx/>
                <a:uFillTx/>
              </a:rPr>
              <a:t> ASCO </a:t>
            </a:r>
            <a:r>
              <a:rPr kumimoji="0" lang="en-US" sz="1200" b="0" i="0" u="none" strike="noStrike" kern="0" cap="none" spc="0" normalizeH="0" baseline="0" noProof="0" dirty="0">
                <a:ln>
                  <a:noFill/>
                </a:ln>
                <a:solidFill>
                  <a:srgbClr val="000000"/>
                </a:solidFill>
                <a:effectLst/>
                <a:uLnTx/>
                <a:uFillTx/>
              </a:rPr>
              <a:t>2023</a:t>
            </a:r>
            <a:endParaRPr kumimoji="0" lang="en-US" sz="1200" b="0" i="0" u="none" strike="noStrike" kern="0" cap="none" spc="0" normalizeH="0" baseline="0" noProof="0" dirty="0">
              <a:ln>
                <a:noFill/>
              </a:ln>
              <a:solidFill>
                <a:prstClr val="black"/>
              </a:solidFill>
              <a:effectLst/>
              <a:uLnTx/>
              <a:uFillTx/>
            </a:endParaRPr>
          </a:p>
        </p:txBody>
      </p:sp>
      <p:sp>
        <p:nvSpPr>
          <p:cNvPr id="8" name="TextBox 7">
            <a:extLst>
              <a:ext uri="{FF2B5EF4-FFF2-40B4-BE49-F238E27FC236}">
                <a16:creationId xmlns:a16="http://schemas.microsoft.com/office/drawing/2014/main" id="{7388C897-B015-9B84-139F-CAD627A00E61}"/>
              </a:ext>
            </a:extLst>
          </p:cNvPr>
          <p:cNvSpPr txBox="1"/>
          <p:nvPr/>
        </p:nvSpPr>
        <p:spPr>
          <a:xfrm>
            <a:off x="251671" y="4974227"/>
            <a:ext cx="4109663" cy="212365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srgbClr val="4472C4">
                    <a:lumMod val="75000"/>
                  </a:srgbClr>
                </a:solidFill>
                <a:effectLst/>
                <a:uLnTx/>
                <a:uFillTx/>
              </a:rPr>
              <a:t>Primary Endpoint</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1" i="0" u="none" strike="noStrike" kern="0" cap="none" spc="0" normalizeH="0" baseline="0" noProof="0" dirty="0">
                <a:ln>
                  <a:noFill/>
                </a:ln>
                <a:solidFill>
                  <a:srgbClr val="4472C4">
                    <a:lumMod val="75000"/>
                  </a:srgbClr>
                </a:solidFill>
                <a:effectLst/>
                <a:uLnTx/>
                <a:uFillTx/>
              </a:rPr>
              <a:t>Objective response rate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sng" strike="noStrike" kern="0" cap="none" spc="0" normalizeH="0" baseline="0" noProof="0" dirty="0">
                <a:ln>
                  <a:noFill/>
                </a:ln>
                <a:solidFill>
                  <a:srgbClr val="4472C4">
                    <a:lumMod val="75000"/>
                  </a:srgbClr>
                </a:solidFill>
                <a:effectLst/>
                <a:uLnTx/>
                <a:uFillTx/>
              </a:rPr>
              <a:t>Secondary Endpoints</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0" cap="none" spc="0" normalizeH="0" baseline="0" noProof="0" dirty="0">
                <a:ln>
                  <a:noFill/>
                </a:ln>
                <a:solidFill>
                  <a:srgbClr val="4472C4">
                    <a:lumMod val="75000"/>
                  </a:srgbClr>
                </a:solidFill>
                <a:effectLst/>
                <a:uLnTx/>
                <a:uFillTx/>
              </a:rPr>
              <a:t>Duration of response</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0" cap="none" spc="0" normalizeH="0" baseline="0" noProof="0" dirty="0">
                <a:ln>
                  <a:noFill/>
                </a:ln>
                <a:solidFill>
                  <a:srgbClr val="4472C4">
                    <a:lumMod val="75000"/>
                  </a:srgbClr>
                </a:solidFill>
                <a:effectLst/>
                <a:uLnTx/>
                <a:uFillTx/>
              </a:rPr>
              <a:t>Progression free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0" cap="none" spc="0" normalizeH="0" baseline="0" noProof="0" dirty="0">
                <a:ln>
                  <a:noFill/>
                </a:ln>
                <a:solidFill>
                  <a:srgbClr val="4472C4">
                    <a:lumMod val="75000"/>
                  </a:srgbClr>
                </a:solidFill>
                <a:effectLst/>
                <a:uLnTx/>
                <a:uFillTx/>
              </a:rPr>
              <a:t>Overall survival</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0" cap="none" spc="0" normalizeH="0" baseline="0" noProof="0" dirty="0">
                <a:ln>
                  <a:noFill/>
                </a:ln>
                <a:solidFill>
                  <a:srgbClr val="4472C4">
                    <a:lumMod val="75000"/>
                  </a:srgbClr>
                </a:solidFill>
                <a:effectLst/>
                <a:uLnTx/>
                <a:uFillTx/>
              </a:rPr>
              <a:t>Safety</a:t>
            </a:r>
          </a:p>
          <a:p>
            <a:pPr marL="285750" marR="0" lvl="0" indent="-285750" defTabSz="914400" eaLnBrk="1" fontAlgn="auto" latinLnBrk="0" hangingPunct="1">
              <a:lnSpc>
                <a:spcPct val="100000"/>
              </a:lnSpc>
              <a:spcBef>
                <a:spcPts val="0"/>
              </a:spcBef>
              <a:spcAft>
                <a:spcPts val="0"/>
              </a:spcAft>
              <a:buClrTx/>
              <a:buSzTx/>
              <a:buFont typeface="System Font Regular"/>
              <a:buChar char="-"/>
              <a:tabLst/>
              <a:defRPr/>
            </a:pPr>
            <a:endParaRPr kumimoji="0" lang="en-US" sz="1600" b="1" i="0" u="none" strike="noStrike" kern="0" cap="none" spc="0" normalizeH="0" baseline="0" noProof="0" dirty="0">
              <a:ln>
                <a:noFill/>
              </a:ln>
              <a:solidFill>
                <a:srgbClr val="4472C4">
                  <a:lumMod val="75000"/>
                </a:srgbClr>
              </a:solidFill>
              <a:effectLst/>
              <a:uLnTx/>
              <a:uFillTx/>
            </a:endParaRPr>
          </a:p>
        </p:txBody>
      </p:sp>
      <p:sp>
        <p:nvSpPr>
          <p:cNvPr id="10" name="Rectangle 9">
            <a:extLst>
              <a:ext uri="{FF2B5EF4-FFF2-40B4-BE49-F238E27FC236}">
                <a16:creationId xmlns:a16="http://schemas.microsoft.com/office/drawing/2014/main" id="{3662DBCC-E121-3130-FE11-79E9C92CC3CB}"/>
              </a:ext>
            </a:extLst>
          </p:cNvPr>
          <p:cNvSpPr/>
          <p:nvPr/>
        </p:nvSpPr>
        <p:spPr>
          <a:xfrm>
            <a:off x="8413134" y="1256719"/>
            <a:ext cx="1492866" cy="418943"/>
          </a:xfrm>
          <a:prstGeom prst="rect">
            <a:avLst/>
          </a:prstGeom>
          <a:solidFill>
            <a:srgbClr val="C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Fully Accrued</a:t>
            </a:r>
          </a:p>
        </p:txBody>
      </p:sp>
      <p:sp>
        <p:nvSpPr>
          <p:cNvPr id="11" name="Rectangle 10">
            <a:extLst>
              <a:ext uri="{FF2B5EF4-FFF2-40B4-BE49-F238E27FC236}">
                <a16:creationId xmlns:a16="http://schemas.microsoft.com/office/drawing/2014/main" id="{8B130161-AB11-EF0F-0B83-E0FB32CEBECE}"/>
              </a:ext>
            </a:extLst>
          </p:cNvPr>
          <p:cNvSpPr/>
          <p:nvPr/>
        </p:nvSpPr>
        <p:spPr>
          <a:xfrm>
            <a:off x="8489334" y="3938775"/>
            <a:ext cx="1492866" cy="418943"/>
          </a:xfrm>
          <a:prstGeom prst="rect">
            <a:avLst/>
          </a:prstGeom>
          <a:solidFill>
            <a:srgbClr val="70AD47"/>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panose="020F0502020204030204"/>
                <a:ea typeface="+mn-ea"/>
                <a:cs typeface="+mn-cs"/>
              </a:rPr>
              <a:t>~4 Slots left</a:t>
            </a:r>
          </a:p>
        </p:txBody>
      </p:sp>
      <p:sp>
        <p:nvSpPr>
          <p:cNvPr id="12" name="TextBox 11">
            <a:extLst>
              <a:ext uri="{FF2B5EF4-FFF2-40B4-BE49-F238E27FC236}">
                <a16:creationId xmlns:a16="http://schemas.microsoft.com/office/drawing/2014/main" id="{65D393F2-D95A-86E6-C0BF-2A8C5640750C}"/>
              </a:ext>
            </a:extLst>
          </p:cNvPr>
          <p:cNvSpPr txBox="1"/>
          <p:nvPr/>
        </p:nvSpPr>
        <p:spPr>
          <a:xfrm>
            <a:off x="2907870" y="6036056"/>
            <a:ext cx="6705686" cy="584775"/>
          </a:xfrm>
          <a:prstGeom prst="rect">
            <a:avLst/>
          </a:prstGeom>
          <a:noFill/>
          <a:ln w="38100">
            <a:solidFill>
              <a:srgbClr val="C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4472C4">
                    <a:lumMod val="75000"/>
                  </a:srgbClr>
                </a:solidFill>
                <a:effectLst/>
                <a:uLnTx/>
                <a:uFillTx/>
              </a:rPr>
              <a:t>e.g. OTHER= co-mutations (e.g., </a:t>
            </a:r>
            <a:r>
              <a:rPr kumimoji="0" lang="en-US" sz="1600" b="1" i="1" u="none" strike="noStrike" kern="0" cap="none" spc="0" normalizeH="0" baseline="0" noProof="0" dirty="0">
                <a:ln>
                  <a:noFill/>
                </a:ln>
                <a:solidFill>
                  <a:srgbClr val="4472C4">
                    <a:lumMod val="75000"/>
                  </a:srgbClr>
                </a:solidFill>
                <a:effectLst/>
                <a:uLnTx/>
                <a:uFillTx/>
              </a:rPr>
              <a:t>KEAP1, NFE2L2, CUL3</a:t>
            </a:r>
            <a:r>
              <a:rPr kumimoji="0" lang="en-US" sz="1600" b="1" i="0" u="none" strike="noStrike" kern="0" cap="none" spc="0" normalizeH="0" baseline="0" noProof="0" dirty="0">
                <a:ln>
                  <a:noFill/>
                </a:ln>
                <a:solidFill>
                  <a:srgbClr val="4472C4">
                    <a:lumMod val="75000"/>
                  </a:srgbClr>
                </a:solidFill>
                <a:effectLst/>
                <a:uLnTx/>
                <a:uFillTx/>
              </a:rPr>
              <a:t>), double or triple co-mutations (e.g., </a:t>
            </a:r>
            <a:r>
              <a:rPr kumimoji="0" lang="en-US" sz="1600" b="1" i="1" u="none" strike="noStrike" kern="0" cap="none" spc="0" normalizeH="0" baseline="0" noProof="0" dirty="0">
                <a:ln>
                  <a:noFill/>
                </a:ln>
                <a:solidFill>
                  <a:srgbClr val="4472C4">
                    <a:lumMod val="75000"/>
                  </a:srgbClr>
                </a:solidFill>
                <a:effectLst/>
                <a:uLnTx/>
                <a:uFillTx/>
              </a:rPr>
              <a:t>STK11/TP53, STK11/TP53/KEAP1</a:t>
            </a:r>
            <a:r>
              <a:rPr kumimoji="0" lang="en-US" sz="1600" b="1" i="0" u="none" strike="noStrike" kern="0" cap="none" spc="0" normalizeH="0" baseline="0" noProof="0" dirty="0">
                <a:ln>
                  <a:noFill/>
                </a:ln>
                <a:solidFill>
                  <a:srgbClr val="4472C4">
                    <a:lumMod val="75000"/>
                  </a:srgbClr>
                </a:solidFill>
                <a:effectLst/>
                <a:uLnTx/>
                <a:uFillTx/>
              </a:rPr>
              <a:t>), or no co-mutations</a:t>
            </a:r>
          </a:p>
        </p:txBody>
      </p:sp>
      <p:sp>
        <p:nvSpPr>
          <p:cNvPr id="13" name="Rectangle 12">
            <a:extLst>
              <a:ext uri="{FF2B5EF4-FFF2-40B4-BE49-F238E27FC236}">
                <a16:creationId xmlns:a16="http://schemas.microsoft.com/office/drawing/2014/main" id="{96B6590B-59FB-09E8-EB02-44DC3FBFED6D}"/>
              </a:ext>
            </a:extLst>
          </p:cNvPr>
          <p:cNvSpPr/>
          <p:nvPr/>
        </p:nvSpPr>
        <p:spPr>
          <a:xfrm>
            <a:off x="8413134" y="2621246"/>
            <a:ext cx="1492866" cy="418943"/>
          </a:xfrm>
          <a:prstGeom prst="rect">
            <a:avLst/>
          </a:prstGeom>
          <a:solidFill>
            <a:srgbClr val="C00000"/>
          </a:solidFill>
          <a:ln w="127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Fully Accrued</a:t>
            </a:r>
          </a:p>
        </p:txBody>
      </p:sp>
    </p:spTree>
    <p:extLst>
      <p:ext uri="{BB962C8B-B14F-4D97-AF65-F5344CB8AC3E}">
        <p14:creationId xmlns:p14="http://schemas.microsoft.com/office/powerpoint/2010/main" val="60622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D799FD-70B2-616C-1E8C-4045F5CF555F}"/>
              </a:ext>
            </a:extLst>
          </p:cNvPr>
          <p:cNvSpPr txBox="1">
            <a:spLocks/>
          </p:cNvSpPr>
          <p:nvPr/>
        </p:nvSpPr>
        <p:spPr>
          <a:xfrm>
            <a:off x="740545" y="810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Take Home Points</a:t>
            </a:r>
            <a:endParaRPr kumimoji="0" lang="en-US" sz="44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
        <p:nvSpPr>
          <p:cNvPr id="7" name="Content Placeholder 2">
            <a:extLst>
              <a:ext uri="{FF2B5EF4-FFF2-40B4-BE49-F238E27FC236}">
                <a16:creationId xmlns:a16="http://schemas.microsoft.com/office/drawing/2014/main" id="{DD9B82AF-C8A0-0A64-4DB1-3651DDF8D3E6}"/>
              </a:ext>
            </a:extLst>
          </p:cNvPr>
          <p:cNvSpPr txBox="1">
            <a:spLocks/>
          </p:cNvSpPr>
          <p:nvPr/>
        </p:nvSpPr>
        <p:spPr>
          <a:xfrm>
            <a:off x="624185" y="759671"/>
            <a:ext cx="10748319" cy="5362831"/>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Slots available in “all other” co-mutation cohort; however, protocol amendment to change 40 evaluable pts to 36 evaluable pts given slow accrual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Foundation Medicine NGS used for screening due to strict co-mutation biomarker definitions in </a:t>
            </a:r>
            <a:r>
              <a:rPr kumimoji="0" lang="en-US"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TP53</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and </a:t>
            </a:r>
            <a:r>
              <a:rPr kumimoji="0" lang="en-US" sz="28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STK11 </a:t>
            </a: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cohort given primary question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Hoping to represent a more racially/ethnically diverse patient population in this study given prelim accrual data and diverse sites of LungMap</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95 participants Race/Ethnicity: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84% (80) White, 12% (11) Black, 1% (1) Asian, 1% (1) Pacific Islander, 2% (2) UNK</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1% (1) Hispanic, 97% (92) non-Hispanic, 2 (2%) UNK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96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S1900E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Sukhmani K. Padda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Temple Health and Fox Chase Cancer Center </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David E. Gerber (ECOG-ACRIN)</a:t>
            </a:r>
          </a:p>
          <a:p>
            <a:pPr marL="384048" marR="0" lvl="1" indent="-18288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UT Southwestern Medical Center</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841066" y="1845735"/>
            <a:ext cx="4832125"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S1900EMedicalQuery@swog.org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jbeeler@swog.org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530238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85760"/>
            <a:ext cx="11031419" cy="3212382"/>
          </a:xfrm>
        </p:spPr>
        <p:txBody>
          <a:bodyPr>
            <a:normAutofit/>
          </a:bodyPr>
          <a:lstStyle/>
          <a:p>
            <a:r>
              <a:rPr lang="en-US" dirty="0"/>
              <a:t>S1900G</a:t>
            </a:r>
            <a:br>
              <a:rPr lang="en-US" dirty="0"/>
            </a:br>
            <a:br>
              <a:rPr lang="en-US" sz="2400" dirty="0">
                <a:solidFill>
                  <a:prstClr val="black">
                    <a:lumMod val="85000"/>
                    <a:lumOff val="15000"/>
                  </a:prstClr>
                </a:solidFill>
              </a:rPr>
            </a:br>
            <a:r>
              <a:rPr lang="en-US" sz="2400" dirty="0">
                <a:solidFill>
                  <a:schemeClr val="tx2">
                    <a:lumMod val="50000"/>
                  </a:schemeClr>
                </a:solidFill>
              </a:rPr>
              <a:t>A Randomized Phase II Study of Capmatinib plus Osimertinib with or without Ramucirumab in Participants with EGFR-Mutant, MET-Amplified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33189" y="3490799"/>
            <a:ext cx="11139855" cy="810189"/>
          </a:xfrm>
        </p:spPr>
        <p:txBody>
          <a:bodyPr numCol="3">
            <a:noAutofit/>
          </a:bodyPr>
          <a:lstStyle/>
          <a:p>
            <a:pPr>
              <a:lnSpc>
                <a:spcPct val="85000"/>
              </a:lnSpc>
              <a:spcBef>
                <a:spcPts val="600"/>
              </a:spcBef>
              <a:spcAft>
                <a:spcPts val="0"/>
              </a:spcAft>
            </a:pPr>
            <a:r>
              <a:rPr lang="en-US" sz="2000" b="1" cap="none" dirty="0">
                <a:solidFill>
                  <a:schemeClr val="tx1">
                    <a:lumMod val="85000"/>
                    <a:lumOff val="15000"/>
                  </a:schemeClr>
                </a:solidFill>
              </a:rPr>
              <a:t>Sarah Goldberg, MD, MPH </a:t>
            </a:r>
          </a:p>
          <a:p>
            <a:pPr>
              <a:lnSpc>
                <a:spcPct val="85000"/>
              </a:lnSpc>
              <a:spcBef>
                <a:spcPts val="600"/>
              </a:spcBef>
              <a:spcAft>
                <a:spcPts val="0"/>
              </a:spcAft>
            </a:pPr>
            <a:r>
              <a:rPr lang="en-US" sz="1800" cap="none" dirty="0">
                <a:solidFill>
                  <a:schemeClr val="tx1">
                    <a:lumMod val="85000"/>
                    <a:lumOff val="15000"/>
                  </a:schemeClr>
                </a:solidFill>
              </a:rPr>
              <a:t>Study Chair (SWOG)</a:t>
            </a:r>
            <a:endParaRPr lang="en-US" sz="500" cap="none" dirty="0">
              <a:solidFill>
                <a:schemeClr val="tx1">
                  <a:lumMod val="85000"/>
                  <a:lumOff val="15000"/>
                </a:schemeClr>
              </a:solidFill>
            </a:endParaRPr>
          </a:p>
          <a:p>
            <a:pPr marL="457200">
              <a:lnSpc>
                <a:spcPct val="85000"/>
              </a:lnSpc>
              <a:spcBef>
                <a:spcPts val="600"/>
              </a:spcBef>
              <a:spcAft>
                <a:spcPts val="0"/>
              </a:spcAft>
            </a:pPr>
            <a:r>
              <a:rPr lang="en-US" sz="2000" b="1" cap="none" dirty="0">
                <a:solidFill>
                  <a:schemeClr val="tx1">
                    <a:lumMod val="85000"/>
                    <a:lumOff val="15000"/>
                  </a:schemeClr>
                </a:solidFill>
              </a:rPr>
              <a:t>Ross Camidge, MD, PhD</a:t>
            </a:r>
          </a:p>
          <a:p>
            <a:pPr marL="457200">
              <a:lnSpc>
                <a:spcPct val="85000"/>
              </a:lnSpc>
              <a:spcBef>
                <a:spcPts val="600"/>
              </a:spcBef>
              <a:spcAft>
                <a:spcPts val="0"/>
              </a:spcAft>
            </a:pPr>
            <a:r>
              <a:rPr lang="en-US" sz="1800" cap="none" dirty="0">
                <a:solidFill>
                  <a:schemeClr val="tx1">
                    <a:lumMod val="85000"/>
                    <a:lumOff val="15000"/>
                  </a:schemeClr>
                </a:solidFill>
              </a:rPr>
              <a:t>Study Co-chair (SWOG)</a:t>
            </a:r>
          </a:p>
          <a:p>
            <a:pPr marL="685800">
              <a:lnSpc>
                <a:spcPct val="85000"/>
              </a:lnSpc>
              <a:spcBef>
                <a:spcPts val="600"/>
              </a:spcBef>
              <a:spcAft>
                <a:spcPts val="0"/>
              </a:spcAft>
            </a:pPr>
            <a:r>
              <a:rPr lang="en-US" sz="2000" b="1" cap="none" dirty="0">
                <a:solidFill>
                  <a:schemeClr val="tx1">
                    <a:lumMod val="85000"/>
                    <a:lumOff val="15000"/>
                  </a:schemeClr>
                </a:solidFill>
              </a:rPr>
              <a:t>Mary Redman, PhD </a:t>
            </a:r>
          </a:p>
          <a:p>
            <a:pPr marL="685800">
              <a:lnSpc>
                <a:spcPct val="85000"/>
              </a:lnSpc>
              <a:spcBef>
                <a:spcPts val="600"/>
              </a:spcBef>
              <a:spcAft>
                <a:spcPts val="0"/>
              </a:spcAft>
            </a:pPr>
            <a:r>
              <a:rPr lang="en-US" sz="1800" cap="none" dirty="0">
                <a:solidFill>
                  <a:schemeClr val="tx1">
                    <a:lumMod val="85000"/>
                    <a:lumOff val="15000"/>
                  </a:schemeClr>
                </a:solidFill>
              </a:rPr>
              <a:t>Statistical Chair (SWOG)</a:t>
            </a:r>
          </a:p>
        </p:txBody>
      </p:sp>
      <p:sp>
        <p:nvSpPr>
          <p:cNvPr id="2" name="TextBox 1">
            <a:extLst>
              <a:ext uri="{FF2B5EF4-FFF2-40B4-BE49-F238E27FC236}">
                <a16:creationId xmlns:a16="http://schemas.microsoft.com/office/drawing/2014/main" id="{7FCDA037-B3EB-79AE-3FF9-102C68DD0C44}"/>
              </a:ext>
            </a:extLst>
          </p:cNvPr>
          <p:cNvSpPr txBox="1"/>
          <p:nvPr/>
        </p:nvSpPr>
        <p:spPr>
          <a:xfrm>
            <a:off x="580289" y="4300988"/>
            <a:ext cx="11139855" cy="926933"/>
          </a:xfrm>
          <a:prstGeom prst="rect">
            <a:avLst/>
          </a:prstGeom>
          <a:noFill/>
        </p:spPr>
        <p:txBody>
          <a:bodyPr wrap="square" numCol="3" rtlCol="0">
            <a:noAutofit/>
          </a:bodyPr>
          <a:lstStyle/>
          <a:p>
            <a:pPr marL="0" marR="0" lvl="0" indent="0" algn="l" defTabSz="914400" rtl="0" eaLnBrk="1" fontAlgn="auto" latinLnBrk="0" hangingPunct="1">
              <a:lnSpc>
                <a:spcPct val="85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Jyoti D. Patel, MD </a:t>
            </a:r>
          </a:p>
          <a:p>
            <a:pPr marL="0" marR="0" lvl="0" indent="0" algn="l" defTabSz="914400" rtl="0" eaLnBrk="1" fontAlgn="auto" latinLnBrk="0" hangingPunct="1">
              <a:lnSpc>
                <a:spcPct val="85000"/>
              </a:lnSpc>
              <a:spcBef>
                <a:spcPts val="600"/>
              </a:spcBef>
              <a:spcAft>
                <a:spcPts val="0"/>
              </a:spcAft>
              <a:buClr>
                <a:srgbClr val="B2B2B2">
                  <a:lumMod val="50000"/>
                </a:srgbClr>
              </a:buClr>
              <a:buSzPct val="100000"/>
              <a:buFontTx/>
              <a:buNone/>
              <a:tabLst/>
              <a:defRPr/>
            </a:pPr>
            <a:r>
              <a:rPr kumimoji="0" lang="en-US" sz="1800" b="0" i="0"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a:t>
            </a: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 Study Champion Lead (Alliance)</a:t>
            </a:r>
          </a:p>
          <a:p>
            <a:pPr marL="457200" marR="0" lvl="0" indent="0" algn="l" defTabSz="914400" rtl="0" eaLnBrk="1" fontAlgn="auto" latinLnBrk="0" hangingPunct="1">
              <a:lnSpc>
                <a:spcPct val="85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a:t>
            </a:r>
          </a:p>
          <a:p>
            <a:pPr marL="457200" marR="0" lvl="0" indent="0" algn="l" defTabSz="914400" rtl="0" eaLnBrk="1" fontAlgn="auto" latinLnBrk="0" hangingPunct="1">
              <a:lnSpc>
                <a:spcPct val="85000"/>
              </a:lnSpc>
              <a:spcBef>
                <a:spcPts val="600"/>
              </a:spcBef>
              <a:spcAft>
                <a:spcPts val="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457200" marR="0" lvl="0" indent="0" algn="l" defTabSz="914400" rtl="0" eaLnBrk="1" fontAlgn="auto" latinLnBrk="0" hangingPunct="1">
              <a:lnSpc>
                <a:spcPct val="85000"/>
              </a:lnSpc>
              <a:spcBef>
                <a:spcPts val="0"/>
              </a:spcBef>
              <a:spcAft>
                <a:spcPts val="200"/>
              </a:spcAft>
              <a:buClr>
                <a:srgbClr val="B2B2B2">
                  <a:lumMod val="50000"/>
                </a:srgbClr>
              </a:buClr>
              <a:buSzPct val="100000"/>
              <a:buFontTx/>
              <a:buNone/>
              <a:tabLst/>
              <a:defRPr/>
            </a:pPr>
            <a:r>
              <a:rPr kumimoji="0" lang="en-US" sz="18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85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4" name="Title 4">
            <a:extLst>
              <a:ext uri="{FF2B5EF4-FFF2-40B4-BE49-F238E27FC236}">
                <a16:creationId xmlns:a16="http://schemas.microsoft.com/office/drawing/2014/main" id="{DA776B89-FEEF-DA23-9634-9233B0BACFF5}"/>
              </a:ext>
            </a:extLst>
          </p:cNvPr>
          <p:cNvSpPr txBox="1">
            <a:spLocks/>
          </p:cNvSpPr>
          <p:nvPr/>
        </p:nvSpPr>
        <p:spPr>
          <a:xfrm>
            <a:off x="587408" y="5444907"/>
            <a:ext cx="11031419" cy="7077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1600" b="1"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Confidentiality Disclosure: </a:t>
            </a:r>
            <a:r>
              <a:rPr kumimoji="0" lang="en-US" sz="1600" b="0" i="0" u="none" strike="noStrike" kern="1200" cap="none" spc="-50" normalizeH="0" baseline="0" noProof="0" dirty="0">
                <a:ln>
                  <a:noFill/>
                </a:ln>
                <a:solidFill>
                  <a:prstClr val="white">
                    <a:lumMod val="50000"/>
                  </a:prstClr>
                </a:solidFill>
                <a:effectLst/>
                <a:uLnTx/>
                <a:uFillTx/>
                <a:latin typeface="Calibri Light" panose="020F0302020204030204" pitchFamily="34" charset="0"/>
                <a:ea typeface="+mj-ea"/>
                <a:cs typeface="Calibri Light" panose="020F0302020204030204" pitchFamily="34" charset="0"/>
              </a:rPr>
              <a:t>Information provided in this presentation is confidential and provided solely for the purposes of site consideration of activation and initiation activities.</a:t>
            </a:r>
            <a:endParaRPr kumimoji="0" lang="en-US" sz="1600" b="0" i="0" u="none" strike="noStrike" kern="1200" cap="none" spc="-50" normalizeH="0" baseline="0" noProof="0" dirty="0">
              <a:ln>
                <a:noFill/>
              </a:ln>
              <a:solidFill>
                <a:prstClr val="white">
                  <a:lumMod val="50000"/>
                </a:prstClr>
              </a:solidFill>
              <a:effectLst/>
              <a:highlight>
                <a:srgbClr val="FFFF00"/>
              </a:highlight>
              <a:uLnTx/>
              <a:uFillTx/>
              <a:latin typeface="Calibri Light" panose="020F0302020204030204" pitchFamily="34" charset="0"/>
              <a:ea typeface="+mj-ea"/>
              <a:cs typeface="Calibri Light" panose="020F0302020204030204" pitchFamily="34" charset="0"/>
            </a:endParaRPr>
          </a:p>
        </p:txBody>
      </p:sp>
      <p:sp>
        <p:nvSpPr>
          <p:cNvPr id="7" name="Slide Number Placeholder 3">
            <a:extLst>
              <a:ext uri="{FF2B5EF4-FFF2-40B4-BE49-F238E27FC236}">
                <a16:creationId xmlns:a16="http://schemas.microsoft.com/office/drawing/2014/main" id="{B020FE34-7A1B-F084-12C6-E8D680C09A19}"/>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854040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F90EA-62C1-9AD2-878F-AE169F26E234}"/>
              </a:ext>
            </a:extLst>
          </p:cNvPr>
          <p:cNvSpPr>
            <a:spLocks noGrp="1"/>
          </p:cNvSpPr>
          <p:nvPr>
            <p:ph type="ctrTitle"/>
          </p:nvPr>
        </p:nvSpPr>
        <p:spPr>
          <a:xfrm>
            <a:off x="572655" y="128638"/>
            <a:ext cx="11286712" cy="935672"/>
          </a:xfrm>
        </p:spPr>
        <p:txBody>
          <a:bodyPr>
            <a:noAutofit/>
          </a:bodyPr>
          <a:lstStyle/>
          <a:p>
            <a:pPr>
              <a:lnSpc>
                <a:spcPct val="80000"/>
              </a:lnSpc>
            </a:pPr>
            <a:r>
              <a:rPr lang="en-US" sz="4400" dirty="0">
                <a:solidFill>
                  <a:schemeClr val="tx1">
                    <a:lumMod val="75000"/>
                    <a:lumOff val="25000"/>
                  </a:schemeClr>
                </a:solidFill>
              </a:rPr>
              <a:t>Treatment paradigm for EGFR-mutant lung cancer</a:t>
            </a:r>
          </a:p>
        </p:txBody>
      </p:sp>
      <p:grpSp>
        <p:nvGrpSpPr>
          <p:cNvPr id="4" name="Group 20">
            <a:extLst>
              <a:ext uri="{FF2B5EF4-FFF2-40B4-BE49-F238E27FC236}">
                <a16:creationId xmlns:a16="http://schemas.microsoft.com/office/drawing/2014/main" id="{10846088-61D6-E253-D863-9782DF4D09C4}"/>
              </a:ext>
            </a:extLst>
          </p:cNvPr>
          <p:cNvGrpSpPr>
            <a:grpSpLocks noChangeAspect="1"/>
          </p:cNvGrpSpPr>
          <p:nvPr/>
        </p:nvGrpSpPr>
        <p:grpSpPr bwMode="auto">
          <a:xfrm>
            <a:off x="1649928" y="1934516"/>
            <a:ext cx="1295214" cy="1597144"/>
            <a:chOff x="152406" y="1206503"/>
            <a:chExt cx="2421467" cy="4378940"/>
          </a:xfrm>
        </p:grpSpPr>
        <p:pic>
          <p:nvPicPr>
            <p:cNvPr id="5" name="Picture 6">
              <a:extLst>
                <a:ext uri="{FF2B5EF4-FFF2-40B4-BE49-F238E27FC236}">
                  <a16:creationId xmlns:a16="http://schemas.microsoft.com/office/drawing/2014/main" id="{4F841BE5-9614-9428-C089-79B81BFED16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6" y="12065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EB225FBA-1A22-7FBD-B43C-DA3D9E2D3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1" y="19693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9">
              <a:extLst>
                <a:ext uri="{FF2B5EF4-FFF2-40B4-BE49-F238E27FC236}">
                  <a16:creationId xmlns:a16="http://schemas.microsoft.com/office/drawing/2014/main" id="{F9A56B77-B3E8-1FC1-670B-6B8D2297A127}"/>
                </a:ext>
              </a:extLst>
            </p:cNvPr>
            <p:cNvSpPr>
              <a:spLocks/>
            </p:cNvSpPr>
            <p:nvPr/>
          </p:nvSpPr>
          <p:spPr bwMode="auto">
            <a:xfrm>
              <a:off x="1389635" y="2321511"/>
              <a:ext cx="235004" cy="229759"/>
            </a:xfrm>
            <a:custGeom>
              <a:avLst/>
              <a:gdLst>
                <a:gd name="T0" fmla="*/ 138875 w 43200"/>
                <a:gd name="T1" fmla="*/ 740452 h 43200"/>
                <a:gd name="T2" fmla="*/ 63919 w 43200"/>
                <a:gd name="T3" fmla="*/ 717906 h 43200"/>
                <a:gd name="T4" fmla="*/ 205019 w 43200"/>
                <a:gd name="T5" fmla="*/ 987166 h 43200"/>
                <a:gd name="T6" fmla="*/ 172227 w 43200"/>
                <a:gd name="T7" fmla="*/ 997947 h 43200"/>
                <a:gd name="T8" fmla="*/ 487628 w 43200"/>
                <a:gd name="T9" fmla="*/ 1105715 h 43200"/>
                <a:gd name="T10" fmla="*/ 467859 w 43200"/>
                <a:gd name="T11" fmla="*/ 1056498 h 43200"/>
                <a:gd name="T12" fmla="*/ 853065 w 43200"/>
                <a:gd name="T13" fmla="*/ 982980 h 43200"/>
                <a:gd name="T14" fmla="*/ 845166 w 43200"/>
                <a:gd name="T15" fmla="*/ 1036979 h 43200"/>
                <a:gd name="T16" fmla="*/ 1009968 w 43200"/>
                <a:gd name="T17" fmla="*/ 649287 h 43200"/>
                <a:gd name="T18" fmla="*/ 1106173 w 43200"/>
                <a:gd name="T19" fmla="*/ 851140 h 43200"/>
                <a:gd name="T20" fmla="*/ 1236910 w 43200"/>
                <a:gd name="T21" fmla="*/ 434308 h 43200"/>
                <a:gd name="T22" fmla="*/ 1194060 w 43200"/>
                <a:gd name="T23" fmla="*/ 510001 h 43200"/>
                <a:gd name="T24" fmla="*/ 1134106 w 43200"/>
                <a:gd name="T25" fmla="*/ 153481 h 43200"/>
                <a:gd name="T26" fmla="*/ 1136353 w 43200"/>
                <a:gd name="T27" fmla="*/ 189237 h 43200"/>
                <a:gd name="T28" fmla="*/ 860495 w 43200"/>
                <a:gd name="T29" fmla="*/ 111789 h 43200"/>
                <a:gd name="T30" fmla="*/ 882451 w 43200"/>
                <a:gd name="T31" fmla="*/ 66189 h 43200"/>
                <a:gd name="T32" fmla="*/ 655210 w 43200"/>
                <a:gd name="T33" fmla="*/ 133510 h 43200"/>
                <a:gd name="T34" fmla="*/ 665834 w 43200"/>
                <a:gd name="T35" fmla="*/ 94196 h 43200"/>
                <a:gd name="T36" fmla="*/ 414298 w 43200"/>
                <a:gd name="T37" fmla="*/ 146865 h 43200"/>
                <a:gd name="T38" fmla="*/ 452769 w 43200"/>
                <a:gd name="T39" fmla="*/ 184993 h 43200"/>
                <a:gd name="T40" fmla="*/ 122126 w 43200"/>
                <a:gd name="T41" fmla="*/ 446615 h 43200"/>
                <a:gd name="T42" fmla="*/ 115413 w 43200"/>
                <a:gd name="T43" fmla="*/ 40647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8" name="Cloud 10">
              <a:extLst>
                <a:ext uri="{FF2B5EF4-FFF2-40B4-BE49-F238E27FC236}">
                  <a16:creationId xmlns:a16="http://schemas.microsoft.com/office/drawing/2014/main" id="{04FAD07D-CF1E-E2CC-513C-4B4EACA5B84B}"/>
                </a:ext>
              </a:extLst>
            </p:cNvPr>
            <p:cNvSpPr>
              <a:spLocks/>
            </p:cNvSpPr>
            <p:nvPr/>
          </p:nvSpPr>
          <p:spPr bwMode="auto">
            <a:xfrm>
              <a:off x="1050953" y="2811440"/>
              <a:ext cx="168189" cy="236517"/>
            </a:xfrm>
            <a:custGeom>
              <a:avLst/>
              <a:gdLst>
                <a:gd name="T0" fmla="*/ 71134 w 43200"/>
                <a:gd name="T1" fmla="*/ 784651 h 43200"/>
                <a:gd name="T2" fmla="*/ 32738 w 43200"/>
                <a:gd name="T3" fmla="*/ 760764 h 43200"/>
                <a:gd name="T4" fmla="*/ 105013 w 43200"/>
                <a:gd name="T5" fmla="*/ 1046095 h 43200"/>
                <a:gd name="T6" fmla="*/ 88217 w 43200"/>
                <a:gd name="T7" fmla="*/ 1057516 h 43200"/>
                <a:gd name="T8" fmla="*/ 249765 w 43200"/>
                <a:gd name="T9" fmla="*/ 1171717 h 43200"/>
                <a:gd name="T10" fmla="*/ 239642 w 43200"/>
                <a:gd name="T11" fmla="*/ 1119563 h 43200"/>
                <a:gd name="T12" fmla="*/ 436945 w 43200"/>
                <a:gd name="T13" fmla="*/ 1041655 h 43200"/>
                <a:gd name="T14" fmla="*/ 432900 w 43200"/>
                <a:gd name="T15" fmla="*/ 1098879 h 43200"/>
                <a:gd name="T16" fmla="*/ 517310 w 43200"/>
                <a:gd name="T17" fmla="*/ 688045 h 43200"/>
                <a:gd name="T18" fmla="*/ 566587 w 43200"/>
                <a:gd name="T19" fmla="*/ 901946 h 43200"/>
                <a:gd name="T20" fmla="*/ 633555 w 43200"/>
                <a:gd name="T21" fmla="*/ 460234 h 43200"/>
                <a:gd name="T22" fmla="*/ 611605 w 43200"/>
                <a:gd name="T23" fmla="*/ 540447 h 43200"/>
                <a:gd name="T24" fmla="*/ 580894 w 43200"/>
                <a:gd name="T25" fmla="*/ 162644 h 43200"/>
                <a:gd name="T26" fmla="*/ 582047 w 43200"/>
                <a:gd name="T27" fmla="*/ 200530 h 43200"/>
                <a:gd name="T28" fmla="*/ 440749 w 43200"/>
                <a:gd name="T29" fmla="*/ 118461 h 43200"/>
                <a:gd name="T30" fmla="*/ 451996 w 43200"/>
                <a:gd name="T31" fmla="*/ 70139 h 43200"/>
                <a:gd name="T32" fmla="*/ 335603 w 43200"/>
                <a:gd name="T33" fmla="*/ 141483 h 43200"/>
                <a:gd name="T34" fmla="*/ 341042 w 43200"/>
                <a:gd name="T35" fmla="*/ 99819 h 43200"/>
                <a:gd name="T36" fmla="*/ 212206 w 43200"/>
                <a:gd name="T37" fmla="*/ 155630 h 43200"/>
                <a:gd name="T38" fmla="*/ 231910 w 43200"/>
                <a:gd name="T39" fmla="*/ 196035 h 43200"/>
                <a:gd name="T40" fmla="*/ 62557 w 43200"/>
                <a:gd name="T41" fmla="*/ 473275 h 43200"/>
                <a:gd name="T42" fmla="*/ 59115 w 43200"/>
                <a:gd name="T43" fmla="*/ 43074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cxnSp>
        <p:nvCxnSpPr>
          <p:cNvPr id="9" name="Straight Arrow Connector 8">
            <a:extLst>
              <a:ext uri="{FF2B5EF4-FFF2-40B4-BE49-F238E27FC236}">
                <a16:creationId xmlns:a16="http://schemas.microsoft.com/office/drawing/2014/main" id="{266113F7-81B7-2A0D-42BF-887F9ECB8DAE}"/>
              </a:ext>
            </a:extLst>
          </p:cNvPr>
          <p:cNvCxnSpPr>
            <a:cxnSpLocks noChangeShapeType="1"/>
          </p:cNvCxnSpPr>
          <p:nvPr/>
        </p:nvCxnSpPr>
        <p:spPr bwMode="auto">
          <a:xfrm>
            <a:off x="3447898" y="2519890"/>
            <a:ext cx="1066258"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sp>
        <p:nvSpPr>
          <p:cNvPr id="10" name="TextBox 14">
            <a:extLst>
              <a:ext uri="{FF2B5EF4-FFF2-40B4-BE49-F238E27FC236}">
                <a16:creationId xmlns:a16="http://schemas.microsoft.com/office/drawing/2014/main" id="{B096EB94-4C0B-0F5E-F700-048947C61C99}"/>
              </a:ext>
            </a:extLst>
          </p:cNvPr>
          <p:cNvSpPr txBox="1">
            <a:spLocks noChangeArrowheads="1"/>
          </p:cNvSpPr>
          <p:nvPr/>
        </p:nvSpPr>
        <p:spPr bwMode="auto">
          <a:xfrm>
            <a:off x="3125766" y="2694762"/>
            <a:ext cx="17713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Helvetica" panose="020B0604020202020204" pitchFamily="34" charset="0"/>
                <a:ea typeface="ヒラギノ角ゴ Pro W3" panose="020B0300000000000000" pitchFamily="-84" charset="-128"/>
                <a:cs typeface="+mn-cs"/>
              </a:rPr>
              <a:t>EGFR inhibitor (such as osimertinib), alone or in combination</a:t>
            </a:r>
          </a:p>
        </p:txBody>
      </p:sp>
      <p:grpSp>
        <p:nvGrpSpPr>
          <p:cNvPr id="11" name="Group 26">
            <a:extLst>
              <a:ext uri="{FF2B5EF4-FFF2-40B4-BE49-F238E27FC236}">
                <a16:creationId xmlns:a16="http://schemas.microsoft.com/office/drawing/2014/main" id="{632691BA-58AE-B139-3FE8-4DCA0E29F61D}"/>
              </a:ext>
            </a:extLst>
          </p:cNvPr>
          <p:cNvGrpSpPr>
            <a:grpSpLocks noChangeAspect="1"/>
          </p:cNvGrpSpPr>
          <p:nvPr/>
        </p:nvGrpSpPr>
        <p:grpSpPr bwMode="auto">
          <a:xfrm>
            <a:off x="5069405" y="1934516"/>
            <a:ext cx="1298912" cy="1597144"/>
            <a:chOff x="4402592" y="1358903"/>
            <a:chExt cx="2421467" cy="4378940"/>
          </a:xfrm>
        </p:grpSpPr>
        <p:pic>
          <p:nvPicPr>
            <p:cNvPr id="12" name="Picture 16">
              <a:extLst>
                <a:ext uri="{FF2B5EF4-FFF2-40B4-BE49-F238E27FC236}">
                  <a16:creationId xmlns:a16="http://schemas.microsoft.com/office/drawing/2014/main" id="{8E4405B6-7FF7-591C-2FA6-7BDEECD312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2592" y="13589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a16="http://schemas.microsoft.com/office/drawing/2014/main" id="{C9C3BBB7-DECB-3002-9667-9B42BD1638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0787" y="21217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loud 18">
              <a:extLst>
                <a:ext uri="{FF2B5EF4-FFF2-40B4-BE49-F238E27FC236}">
                  <a16:creationId xmlns:a16="http://schemas.microsoft.com/office/drawing/2014/main" id="{85A82CF6-91D3-869B-E39C-0E97F73B7FA2}"/>
                </a:ext>
              </a:extLst>
            </p:cNvPr>
            <p:cNvSpPr>
              <a:spLocks/>
            </p:cNvSpPr>
            <p:nvPr/>
          </p:nvSpPr>
          <p:spPr bwMode="auto">
            <a:xfrm flipV="1">
              <a:off x="5673057" y="2652989"/>
              <a:ext cx="45948" cy="43923"/>
            </a:xfrm>
            <a:custGeom>
              <a:avLst/>
              <a:gdLst>
                <a:gd name="T0" fmla="*/ 5310 w 43200"/>
                <a:gd name="T1" fmla="*/ 27060 h 43200"/>
                <a:gd name="T2" fmla="*/ 2443 w 43200"/>
                <a:gd name="T3" fmla="*/ 26237 h 43200"/>
                <a:gd name="T4" fmla="*/ 7838 w 43200"/>
                <a:gd name="T5" fmla="*/ 36077 h 43200"/>
                <a:gd name="T6" fmla="*/ 6584 w 43200"/>
                <a:gd name="T7" fmla="*/ 36470 h 43200"/>
                <a:gd name="T8" fmla="*/ 18641 w 43200"/>
                <a:gd name="T9" fmla="*/ 40409 h 43200"/>
                <a:gd name="T10" fmla="*/ 17886 w 43200"/>
                <a:gd name="T11" fmla="*/ 38611 h 43200"/>
                <a:gd name="T12" fmla="*/ 32611 w 43200"/>
                <a:gd name="T13" fmla="*/ 35924 h 43200"/>
                <a:gd name="T14" fmla="*/ 32309 w 43200"/>
                <a:gd name="T15" fmla="*/ 37898 h 43200"/>
                <a:gd name="T16" fmla="*/ 38609 w 43200"/>
                <a:gd name="T17" fmla="*/ 23729 h 43200"/>
                <a:gd name="T18" fmla="*/ 42287 w 43200"/>
                <a:gd name="T19" fmla="*/ 31106 h 43200"/>
                <a:gd name="T20" fmla="*/ 47285 w 43200"/>
                <a:gd name="T21" fmla="*/ 15872 h 43200"/>
                <a:gd name="T22" fmla="*/ 45647 w 43200"/>
                <a:gd name="T23" fmla="*/ 18639 h 43200"/>
                <a:gd name="T24" fmla="*/ 43355 w 43200"/>
                <a:gd name="T25" fmla="*/ 5609 h 43200"/>
                <a:gd name="T26" fmla="*/ 43441 w 43200"/>
                <a:gd name="T27" fmla="*/ 6916 h 43200"/>
                <a:gd name="T28" fmla="*/ 32895 w 43200"/>
                <a:gd name="T29" fmla="*/ 4085 h 43200"/>
                <a:gd name="T30" fmla="*/ 33735 w 43200"/>
                <a:gd name="T31" fmla="*/ 2419 h 43200"/>
                <a:gd name="T32" fmla="*/ 25047 w 43200"/>
                <a:gd name="T33" fmla="*/ 4879 h 43200"/>
                <a:gd name="T34" fmla="*/ 25453 w 43200"/>
                <a:gd name="T35" fmla="*/ 3443 h 43200"/>
                <a:gd name="T36" fmla="*/ 15838 w 43200"/>
                <a:gd name="T37" fmla="*/ 5367 h 43200"/>
                <a:gd name="T38" fmla="*/ 17308 w 43200"/>
                <a:gd name="T39" fmla="*/ 6760 h 43200"/>
                <a:gd name="T40" fmla="*/ 4669 w 43200"/>
                <a:gd name="T41" fmla="*/ 16322 h 43200"/>
                <a:gd name="T42" fmla="*/ 4412 w 43200"/>
                <a:gd name="T43" fmla="*/ 14855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15" name="Cloud 19">
              <a:extLst>
                <a:ext uri="{FF2B5EF4-FFF2-40B4-BE49-F238E27FC236}">
                  <a16:creationId xmlns:a16="http://schemas.microsoft.com/office/drawing/2014/main" id="{4C09BD58-44AD-1410-A187-D9F749EF9AB8}"/>
                </a:ext>
              </a:extLst>
            </p:cNvPr>
            <p:cNvSpPr>
              <a:spLocks/>
            </p:cNvSpPr>
            <p:nvPr/>
          </p:nvSpPr>
          <p:spPr bwMode="auto">
            <a:xfrm flipV="1">
              <a:off x="5300877" y="3200356"/>
              <a:ext cx="45948" cy="91227"/>
            </a:xfrm>
            <a:custGeom>
              <a:avLst/>
              <a:gdLst>
                <a:gd name="T0" fmla="*/ 5310 w 43200"/>
                <a:gd name="T1" fmla="*/ 116735 h 43200"/>
                <a:gd name="T2" fmla="*/ 2443 w 43200"/>
                <a:gd name="T3" fmla="*/ 113181 h 43200"/>
                <a:gd name="T4" fmla="*/ 7838 w 43200"/>
                <a:gd name="T5" fmla="*/ 155629 h 43200"/>
                <a:gd name="T6" fmla="*/ 6584 w 43200"/>
                <a:gd name="T7" fmla="*/ 157329 h 43200"/>
                <a:gd name="T8" fmla="*/ 18641 w 43200"/>
                <a:gd name="T9" fmla="*/ 174320 h 43200"/>
                <a:gd name="T10" fmla="*/ 17886 w 43200"/>
                <a:gd name="T11" fmla="*/ 166559 h 43200"/>
                <a:gd name="T12" fmla="*/ 32611 w 43200"/>
                <a:gd name="T13" fmla="*/ 154970 h 43200"/>
                <a:gd name="T14" fmla="*/ 32309 w 43200"/>
                <a:gd name="T15" fmla="*/ 163482 h 43200"/>
                <a:gd name="T16" fmla="*/ 38609 w 43200"/>
                <a:gd name="T17" fmla="*/ 102362 h 43200"/>
                <a:gd name="T18" fmla="*/ 42287 w 43200"/>
                <a:gd name="T19" fmla="*/ 134184 h 43200"/>
                <a:gd name="T20" fmla="*/ 47285 w 43200"/>
                <a:gd name="T21" fmla="*/ 68471 h 43200"/>
                <a:gd name="T22" fmla="*/ 45647 w 43200"/>
                <a:gd name="T23" fmla="*/ 80404 h 43200"/>
                <a:gd name="T24" fmla="*/ 43355 w 43200"/>
                <a:gd name="T25" fmla="*/ 24196 h 43200"/>
                <a:gd name="T26" fmla="*/ 43441 w 43200"/>
                <a:gd name="T27" fmla="*/ 29835 h 43200"/>
                <a:gd name="T28" fmla="*/ 32895 w 43200"/>
                <a:gd name="T29" fmla="*/ 17625 h 43200"/>
                <a:gd name="T30" fmla="*/ 33735 w 43200"/>
                <a:gd name="T31" fmla="*/ 10434 h 43200"/>
                <a:gd name="T32" fmla="*/ 25047 w 43200"/>
                <a:gd name="T33" fmla="*/ 21048 h 43200"/>
                <a:gd name="T34" fmla="*/ 25453 w 43200"/>
                <a:gd name="T35" fmla="*/ 14850 h 43200"/>
                <a:gd name="T36" fmla="*/ 15838 w 43200"/>
                <a:gd name="T37" fmla="*/ 23153 h 43200"/>
                <a:gd name="T38" fmla="*/ 17308 w 43200"/>
                <a:gd name="T39" fmla="*/ 29165 h 43200"/>
                <a:gd name="T40" fmla="*/ 4669 w 43200"/>
                <a:gd name="T41" fmla="*/ 70410 h 43200"/>
                <a:gd name="T42" fmla="*/ 4412 w 43200"/>
                <a:gd name="T43" fmla="*/ 6408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grpSp>
        <p:nvGrpSpPr>
          <p:cNvPr id="16" name="Group 21">
            <a:extLst>
              <a:ext uri="{FF2B5EF4-FFF2-40B4-BE49-F238E27FC236}">
                <a16:creationId xmlns:a16="http://schemas.microsoft.com/office/drawing/2014/main" id="{1E88A0F7-53A4-7A45-A5AD-BCC3E4A4613C}"/>
              </a:ext>
            </a:extLst>
          </p:cNvPr>
          <p:cNvGrpSpPr>
            <a:grpSpLocks noChangeAspect="1"/>
          </p:cNvGrpSpPr>
          <p:nvPr/>
        </p:nvGrpSpPr>
        <p:grpSpPr bwMode="auto">
          <a:xfrm>
            <a:off x="8320605" y="1934516"/>
            <a:ext cx="1298912" cy="1597144"/>
            <a:chOff x="152406" y="1206503"/>
            <a:chExt cx="2421467" cy="4378940"/>
          </a:xfrm>
        </p:grpSpPr>
        <p:pic>
          <p:nvPicPr>
            <p:cNvPr id="17" name="Picture 22">
              <a:extLst>
                <a:ext uri="{FF2B5EF4-FFF2-40B4-BE49-F238E27FC236}">
                  <a16:creationId xmlns:a16="http://schemas.microsoft.com/office/drawing/2014/main" id="{C9749922-D8F7-4043-83E4-FF14B0FA66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6" y="1206503"/>
              <a:ext cx="2421467" cy="43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3">
              <a:extLst>
                <a:ext uri="{FF2B5EF4-FFF2-40B4-BE49-F238E27FC236}">
                  <a16:creationId xmlns:a16="http://schemas.microsoft.com/office/drawing/2014/main" id="{094B243A-1A0F-D3CE-0C9A-90288B8504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1" y="1969313"/>
              <a:ext cx="635001" cy="62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loud 24">
              <a:extLst>
                <a:ext uri="{FF2B5EF4-FFF2-40B4-BE49-F238E27FC236}">
                  <a16:creationId xmlns:a16="http://schemas.microsoft.com/office/drawing/2014/main" id="{047A0B10-CA03-69AA-B5F5-CAD391DAAEC7}"/>
                </a:ext>
              </a:extLst>
            </p:cNvPr>
            <p:cNvSpPr>
              <a:spLocks/>
            </p:cNvSpPr>
            <p:nvPr/>
          </p:nvSpPr>
          <p:spPr bwMode="auto">
            <a:xfrm>
              <a:off x="1388411" y="2321511"/>
              <a:ext cx="236632" cy="229759"/>
            </a:xfrm>
            <a:custGeom>
              <a:avLst/>
              <a:gdLst>
                <a:gd name="T0" fmla="*/ 140807 w 43200"/>
                <a:gd name="T1" fmla="*/ 740452 h 43200"/>
                <a:gd name="T2" fmla="*/ 64811 w 43200"/>
                <a:gd name="T3" fmla="*/ 717906 h 43200"/>
                <a:gd name="T4" fmla="*/ 207869 w 43200"/>
                <a:gd name="T5" fmla="*/ 987166 h 43200"/>
                <a:gd name="T6" fmla="*/ 174626 w 43200"/>
                <a:gd name="T7" fmla="*/ 997947 h 43200"/>
                <a:gd name="T8" fmla="*/ 494408 w 43200"/>
                <a:gd name="T9" fmla="*/ 1105715 h 43200"/>
                <a:gd name="T10" fmla="*/ 474365 w 43200"/>
                <a:gd name="T11" fmla="*/ 1056498 h 43200"/>
                <a:gd name="T12" fmla="*/ 864928 w 43200"/>
                <a:gd name="T13" fmla="*/ 982980 h 43200"/>
                <a:gd name="T14" fmla="*/ 856915 w 43200"/>
                <a:gd name="T15" fmla="*/ 1036979 h 43200"/>
                <a:gd name="T16" fmla="*/ 1024009 w 43200"/>
                <a:gd name="T17" fmla="*/ 649287 h 43200"/>
                <a:gd name="T18" fmla="*/ 1121548 w 43200"/>
                <a:gd name="T19" fmla="*/ 851140 h 43200"/>
                <a:gd name="T20" fmla="*/ 1254106 w 43200"/>
                <a:gd name="T21" fmla="*/ 434308 h 43200"/>
                <a:gd name="T22" fmla="*/ 1210663 w 43200"/>
                <a:gd name="T23" fmla="*/ 510001 h 43200"/>
                <a:gd name="T24" fmla="*/ 1149873 w 43200"/>
                <a:gd name="T25" fmla="*/ 153481 h 43200"/>
                <a:gd name="T26" fmla="*/ 1152157 w 43200"/>
                <a:gd name="T27" fmla="*/ 189237 h 43200"/>
                <a:gd name="T28" fmla="*/ 872455 w 43200"/>
                <a:gd name="T29" fmla="*/ 111789 h 43200"/>
                <a:gd name="T30" fmla="*/ 894721 w 43200"/>
                <a:gd name="T31" fmla="*/ 66189 h 43200"/>
                <a:gd name="T32" fmla="*/ 664317 w 43200"/>
                <a:gd name="T33" fmla="*/ 133510 h 43200"/>
                <a:gd name="T34" fmla="*/ 675091 w 43200"/>
                <a:gd name="T35" fmla="*/ 94196 h 43200"/>
                <a:gd name="T36" fmla="*/ 420055 w 43200"/>
                <a:gd name="T37" fmla="*/ 146865 h 43200"/>
                <a:gd name="T38" fmla="*/ 459061 w 43200"/>
                <a:gd name="T39" fmla="*/ 184993 h 43200"/>
                <a:gd name="T40" fmla="*/ 123826 w 43200"/>
                <a:gd name="T41" fmla="*/ 446615 h 43200"/>
                <a:gd name="T42" fmla="*/ 117018 w 43200"/>
                <a:gd name="T43" fmla="*/ 406477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sp>
          <p:nvSpPr>
            <p:cNvPr id="20" name="Cloud 25">
              <a:extLst>
                <a:ext uri="{FF2B5EF4-FFF2-40B4-BE49-F238E27FC236}">
                  <a16:creationId xmlns:a16="http://schemas.microsoft.com/office/drawing/2014/main" id="{D9E27E6D-DBF2-25ED-FDF1-74C2AC35DC9C}"/>
                </a:ext>
              </a:extLst>
            </p:cNvPr>
            <p:cNvSpPr>
              <a:spLocks/>
            </p:cNvSpPr>
            <p:nvPr/>
          </p:nvSpPr>
          <p:spPr bwMode="auto">
            <a:xfrm>
              <a:off x="1050691" y="2811440"/>
              <a:ext cx="167711" cy="236517"/>
            </a:xfrm>
            <a:custGeom>
              <a:avLst/>
              <a:gdLst>
                <a:gd name="T0" fmla="*/ 70730 w 43200"/>
                <a:gd name="T1" fmla="*/ 784651 h 43200"/>
                <a:gd name="T2" fmla="*/ 32556 w 43200"/>
                <a:gd name="T3" fmla="*/ 760764 h 43200"/>
                <a:gd name="T4" fmla="*/ 104416 w 43200"/>
                <a:gd name="T5" fmla="*/ 1046095 h 43200"/>
                <a:gd name="T6" fmla="*/ 87714 w 43200"/>
                <a:gd name="T7" fmla="*/ 1057516 h 43200"/>
                <a:gd name="T8" fmla="*/ 248348 w 43200"/>
                <a:gd name="T9" fmla="*/ 1171717 h 43200"/>
                <a:gd name="T10" fmla="*/ 238282 w 43200"/>
                <a:gd name="T11" fmla="*/ 1119563 h 43200"/>
                <a:gd name="T12" fmla="*/ 434465 w 43200"/>
                <a:gd name="T13" fmla="*/ 1041655 h 43200"/>
                <a:gd name="T14" fmla="*/ 430443 w 43200"/>
                <a:gd name="T15" fmla="*/ 1098879 h 43200"/>
                <a:gd name="T16" fmla="*/ 514376 w 43200"/>
                <a:gd name="T17" fmla="*/ 688045 h 43200"/>
                <a:gd name="T18" fmla="*/ 563373 w 43200"/>
                <a:gd name="T19" fmla="*/ 901946 h 43200"/>
                <a:gd name="T20" fmla="*/ 629957 w 43200"/>
                <a:gd name="T21" fmla="*/ 460234 h 43200"/>
                <a:gd name="T22" fmla="*/ 608135 w 43200"/>
                <a:gd name="T23" fmla="*/ 540447 h 43200"/>
                <a:gd name="T24" fmla="*/ 577597 w 43200"/>
                <a:gd name="T25" fmla="*/ 162644 h 43200"/>
                <a:gd name="T26" fmla="*/ 578743 w 43200"/>
                <a:gd name="T27" fmla="*/ 200530 h 43200"/>
                <a:gd name="T28" fmla="*/ 438250 w 43200"/>
                <a:gd name="T29" fmla="*/ 118461 h 43200"/>
                <a:gd name="T30" fmla="*/ 449431 w 43200"/>
                <a:gd name="T31" fmla="*/ 70139 h 43200"/>
                <a:gd name="T32" fmla="*/ 333698 w 43200"/>
                <a:gd name="T33" fmla="*/ 141483 h 43200"/>
                <a:gd name="T34" fmla="*/ 339106 w 43200"/>
                <a:gd name="T35" fmla="*/ 99819 h 43200"/>
                <a:gd name="T36" fmla="*/ 211001 w 43200"/>
                <a:gd name="T37" fmla="*/ 155630 h 43200"/>
                <a:gd name="T38" fmla="*/ 230595 w 43200"/>
                <a:gd name="T39" fmla="*/ 196035 h 43200"/>
                <a:gd name="T40" fmla="*/ 62201 w 43200"/>
                <a:gd name="T41" fmla="*/ 473275 h 43200"/>
                <a:gd name="T42" fmla="*/ 58780 w 43200"/>
                <a:gd name="T43" fmla="*/ 43074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8"/>
                </a:srgbClr>
              </a:outerShdw>
            </a:effec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ヒラギノ角ゴ Pro W3" panose="020B0300000000000000" pitchFamily="-84" charset="-128"/>
                <a:cs typeface="+mn-cs"/>
              </a:endParaRPr>
            </a:p>
          </p:txBody>
        </p:sp>
      </p:grpSp>
      <p:cxnSp>
        <p:nvCxnSpPr>
          <p:cNvPr id="21" name="Straight Arrow Connector 20">
            <a:extLst>
              <a:ext uri="{FF2B5EF4-FFF2-40B4-BE49-F238E27FC236}">
                <a16:creationId xmlns:a16="http://schemas.microsoft.com/office/drawing/2014/main" id="{9E0E2DFB-5CC8-DB13-6544-83B1B61CFF5C}"/>
              </a:ext>
            </a:extLst>
          </p:cNvPr>
          <p:cNvCxnSpPr>
            <a:cxnSpLocks noChangeShapeType="1"/>
          </p:cNvCxnSpPr>
          <p:nvPr/>
        </p:nvCxnSpPr>
        <p:spPr bwMode="auto">
          <a:xfrm>
            <a:off x="6490756" y="2553148"/>
            <a:ext cx="519644"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sp>
        <p:nvSpPr>
          <p:cNvPr id="22" name="TextBox 29">
            <a:extLst>
              <a:ext uri="{FF2B5EF4-FFF2-40B4-BE49-F238E27FC236}">
                <a16:creationId xmlns:a16="http://schemas.microsoft.com/office/drawing/2014/main" id="{87DCFD1D-405F-3366-1ADC-FDE4558465CB}"/>
              </a:ext>
            </a:extLst>
          </p:cNvPr>
          <p:cNvSpPr txBox="1">
            <a:spLocks noChangeArrowheads="1"/>
          </p:cNvSpPr>
          <p:nvPr/>
        </p:nvSpPr>
        <p:spPr bwMode="auto">
          <a:xfrm>
            <a:off x="6557898" y="2788513"/>
            <a:ext cx="16194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Helvetica" panose="020B0604020202020204" pitchFamily="34" charset="0"/>
                <a:ea typeface="ヒラギノ角ゴ Pro W3" panose="020B0300000000000000" pitchFamily="-84" charset="-128"/>
                <a:cs typeface="+mn-cs"/>
              </a:rPr>
              <a:t>Ongoing EGFR inhibitor treatment</a:t>
            </a:r>
          </a:p>
        </p:txBody>
      </p:sp>
      <p:sp>
        <p:nvSpPr>
          <p:cNvPr id="23" name="TextBox 34">
            <a:extLst>
              <a:ext uri="{FF2B5EF4-FFF2-40B4-BE49-F238E27FC236}">
                <a16:creationId xmlns:a16="http://schemas.microsoft.com/office/drawing/2014/main" id="{A2DEA980-226F-53EC-2B47-492D3BA7E4D8}"/>
              </a:ext>
            </a:extLst>
          </p:cNvPr>
          <p:cNvSpPr txBox="1">
            <a:spLocks noChangeArrowheads="1"/>
          </p:cNvSpPr>
          <p:nvPr/>
        </p:nvSpPr>
        <p:spPr bwMode="auto">
          <a:xfrm>
            <a:off x="1123233" y="1415470"/>
            <a:ext cx="23486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Treatment-naïve EGFR-mutant NSCLC</a:t>
            </a:r>
          </a:p>
        </p:txBody>
      </p:sp>
      <p:sp>
        <p:nvSpPr>
          <p:cNvPr id="24" name="TextBox 35">
            <a:extLst>
              <a:ext uri="{FF2B5EF4-FFF2-40B4-BE49-F238E27FC236}">
                <a16:creationId xmlns:a16="http://schemas.microsoft.com/office/drawing/2014/main" id="{B23C0FF3-C6A8-1481-AE1D-425FCD9B4165}"/>
              </a:ext>
            </a:extLst>
          </p:cNvPr>
          <p:cNvSpPr txBox="1">
            <a:spLocks noChangeArrowheads="1"/>
          </p:cNvSpPr>
          <p:nvPr/>
        </p:nvSpPr>
        <p:spPr bwMode="auto">
          <a:xfrm>
            <a:off x="5111467" y="1538580"/>
            <a:ext cx="11557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Treated</a:t>
            </a:r>
          </a:p>
        </p:txBody>
      </p:sp>
      <p:sp>
        <p:nvSpPr>
          <p:cNvPr id="25" name="TextBox 36">
            <a:extLst>
              <a:ext uri="{FF2B5EF4-FFF2-40B4-BE49-F238E27FC236}">
                <a16:creationId xmlns:a16="http://schemas.microsoft.com/office/drawing/2014/main" id="{3B88E7ED-3EF9-8CF0-8689-371ACF5C7BE5}"/>
              </a:ext>
            </a:extLst>
          </p:cNvPr>
          <p:cNvSpPr txBox="1">
            <a:spLocks noChangeArrowheads="1"/>
          </p:cNvSpPr>
          <p:nvPr/>
        </p:nvSpPr>
        <p:spPr bwMode="auto">
          <a:xfrm>
            <a:off x="7965886" y="1396894"/>
            <a:ext cx="1973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Helvetica" panose="020B0604020202020204" pitchFamily="34" charset="0"/>
                <a:ea typeface="ヒラギノ角ゴ Pro W3" panose="020B0300000000000000" pitchFamily="-84" charset="-128"/>
                <a:cs typeface="+mn-cs"/>
              </a:rPr>
              <a:t>EGFR inhibitor-resistant disease</a:t>
            </a:r>
          </a:p>
        </p:txBody>
      </p:sp>
      <p:pic>
        <p:nvPicPr>
          <p:cNvPr id="26" name="Picture 25">
            <a:extLst>
              <a:ext uri="{FF2B5EF4-FFF2-40B4-BE49-F238E27FC236}">
                <a16:creationId xmlns:a16="http://schemas.microsoft.com/office/drawing/2014/main" id="{9903EF39-FB83-0F89-A978-84F9467FB2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28" t="33612" r="3401" b="34579"/>
          <a:stretch/>
        </p:blipFill>
        <p:spPr bwMode="auto">
          <a:xfrm>
            <a:off x="8770226" y="4315516"/>
            <a:ext cx="2581812" cy="208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a:extLst>
              <a:ext uri="{FF2B5EF4-FFF2-40B4-BE49-F238E27FC236}">
                <a16:creationId xmlns:a16="http://schemas.microsoft.com/office/drawing/2014/main" id="{91E12DF9-3B19-4412-F4BB-8E8730DF1977}"/>
              </a:ext>
            </a:extLst>
          </p:cNvPr>
          <p:cNvSpPr/>
          <p:nvPr/>
        </p:nvSpPr>
        <p:spPr>
          <a:xfrm>
            <a:off x="10393462" y="4653005"/>
            <a:ext cx="696686" cy="19158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36">
            <a:extLst>
              <a:ext uri="{FF2B5EF4-FFF2-40B4-BE49-F238E27FC236}">
                <a16:creationId xmlns:a16="http://schemas.microsoft.com/office/drawing/2014/main" id="{D8B489A1-A1F6-FE9F-CD4F-2A2C5E19A5F0}"/>
              </a:ext>
            </a:extLst>
          </p:cNvPr>
          <p:cNvSpPr txBox="1">
            <a:spLocks noChangeArrowheads="1"/>
          </p:cNvSpPr>
          <p:nvPr/>
        </p:nvSpPr>
        <p:spPr bwMode="auto">
          <a:xfrm>
            <a:off x="8839164" y="3830162"/>
            <a:ext cx="2443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ea typeface="ヒラギノ角ゴ Pro W3" panose="020B0300000000000000" pitchFamily="-84" charset="-128"/>
              </a:defRPr>
            </a:lvl1pPr>
            <a:lvl2pPr marL="742950" indent="-285750">
              <a:spcBef>
                <a:spcPct val="20000"/>
              </a:spcBef>
              <a:buChar char="–"/>
              <a:defRPr sz="2400">
                <a:solidFill>
                  <a:schemeClr val="bg1"/>
                </a:solidFill>
                <a:latin typeface="Arial" panose="020B0604020202020204" pitchFamily="34" charset="0"/>
                <a:ea typeface="ヒラギノ角ゴ Pro W3" panose="020B0300000000000000" pitchFamily="-84" charset="-128"/>
              </a:defRPr>
            </a:lvl2pPr>
            <a:lvl3pPr marL="1143000" indent="-228600">
              <a:spcBef>
                <a:spcPct val="20000"/>
              </a:spcBef>
              <a:buChar char="•"/>
              <a:defRPr sz="2000">
                <a:solidFill>
                  <a:schemeClr val="bg1"/>
                </a:solidFill>
                <a:latin typeface="Arial" panose="020B0604020202020204" pitchFamily="34" charset="0"/>
                <a:ea typeface="ヒラギノ角ゴ Pro W3" panose="020B0300000000000000" pitchFamily="-84" charset="-128"/>
              </a:defRPr>
            </a:lvl3pPr>
            <a:lvl4pPr marL="1600200" indent="-228600">
              <a:spcBef>
                <a:spcPct val="20000"/>
              </a:spcBef>
              <a:buChar char="–"/>
              <a:defRPr>
                <a:solidFill>
                  <a:schemeClr val="bg1"/>
                </a:solidFill>
                <a:latin typeface="Arial" panose="020B0604020202020204" pitchFamily="34" charset="0"/>
                <a:ea typeface="ヒラギノ角ゴ Pro W3" panose="020B0300000000000000" pitchFamily="-84" charset="-128"/>
              </a:defRPr>
            </a:lvl4pPr>
            <a:lvl5pPr marL="2057400" indent="-228600">
              <a:spcBef>
                <a:spcPct val="20000"/>
              </a:spcBef>
              <a:buChar char="»"/>
              <a:defRPr sz="1600">
                <a:solidFill>
                  <a:schemeClr val="bg1"/>
                </a:solidFill>
                <a:latin typeface="Arial" panose="020B0604020202020204" pitchFamily="34" charset="0"/>
                <a:ea typeface="ヒラギノ角ゴ Pro W3" panose="020B0300000000000000" pitchFamily="-84" charset="-128"/>
              </a:defRPr>
            </a:lvl5pPr>
            <a:lvl6pPr marL="25146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6pPr>
            <a:lvl7pPr marL="29718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7pPr>
            <a:lvl8pPr marL="34290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8pPr>
            <a:lvl9pPr marL="3886200" indent="-228600" eaLnBrk="0" fontAlgn="base" hangingPunct="0">
              <a:spcBef>
                <a:spcPct val="20000"/>
              </a:spcBef>
              <a:spcAft>
                <a:spcPct val="0"/>
              </a:spcAft>
              <a:buChar char="»"/>
              <a:defRPr sz="1600">
                <a:solidFill>
                  <a:schemeClr val="bg1"/>
                </a:solidFill>
                <a:latin typeface="Arial" panose="020B0604020202020204" pitchFamily="34" charset="0"/>
                <a:ea typeface="ヒラギノ角ゴ Pro W3" panose="020B0300000000000000" pitchFamily="-8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Helvetica" panose="020B0604020202020204" pitchFamily="34" charset="0"/>
                <a:ea typeface="ヒラギノ角ゴ Pro W3" panose="020B0300000000000000" pitchFamily="-84" charset="-128"/>
                <a:cs typeface="+mn-cs"/>
              </a:rPr>
              <a:t>Mechanisms of resistance to osimertinib</a:t>
            </a:r>
          </a:p>
        </p:txBody>
      </p:sp>
      <p:cxnSp>
        <p:nvCxnSpPr>
          <p:cNvPr id="29" name="Straight Arrow Connector 28">
            <a:extLst>
              <a:ext uri="{FF2B5EF4-FFF2-40B4-BE49-F238E27FC236}">
                <a16:creationId xmlns:a16="http://schemas.microsoft.com/office/drawing/2014/main" id="{554AB3AA-0603-0189-E25C-4A94856A728F}"/>
              </a:ext>
            </a:extLst>
          </p:cNvPr>
          <p:cNvCxnSpPr>
            <a:cxnSpLocks noChangeShapeType="1"/>
          </p:cNvCxnSpPr>
          <p:nvPr/>
        </p:nvCxnSpPr>
        <p:spPr bwMode="auto">
          <a:xfrm flipV="1">
            <a:off x="7030687" y="2553148"/>
            <a:ext cx="579361" cy="9875"/>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cxnSp>
        <p:nvCxnSpPr>
          <p:cNvPr id="30" name="Straight Arrow Connector 29">
            <a:extLst>
              <a:ext uri="{FF2B5EF4-FFF2-40B4-BE49-F238E27FC236}">
                <a16:creationId xmlns:a16="http://schemas.microsoft.com/office/drawing/2014/main" id="{C3B63E2F-82D8-FF32-1C43-AD9759FECE95}"/>
              </a:ext>
            </a:extLst>
          </p:cNvPr>
          <p:cNvCxnSpPr>
            <a:cxnSpLocks noChangeShapeType="1"/>
          </p:cNvCxnSpPr>
          <p:nvPr/>
        </p:nvCxnSpPr>
        <p:spPr bwMode="auto">
          <a:xfrm>
            <a:off x="7661888" y="2563023"/>
            <a:ext cx="515461" cy="0"/>
          </a:xfrm>
          <a:prstGeom prst="straightConnector1">
            <a:avLst/>
          </a:prstGeom>
          <a:noFill/>
          <a:ln w="57150">
            <a:solidFill>
              <a:srgbClr val="000000"/>
            </a:solidFill>
            <a:round/>
            <a:headEnd/>
            <a:tailEnd type="arrow" w="med" len="med"/>
          </a:ln>
          <a:effectLst>
            <a:outerShdw blurRad="40000" dist="20000" dir="5400000" rotWithShape="0">
              <a:srgbClr val="808080">
                <a:alpha val="37999"/>
              </a:srgbClr>
            </a:outerShdw>
          </a:effectLst>
        </p:spPr>
      </p:cxnSp>
      <p:cxnSp>
        <p:nvCxnSpPr>
          <p:cNvPr id="31" name="Connector: Curved 30">
            <a:extLst>
              <a:ext uri="{FF2B5EF4-FFF2-40B4-BE49-F238E27FC236}">
                <a16:creationId xmlns:a16="http://schemas.microsoft.com/office/drawing/2014/main" id="{8184AF54-F5F5-9E2E-C126-F0525C2D41C7}"/>
              </a:ext>
            </a:extLst>
          </p:cNvPr>
          <p:cNvCxnSpPr/>
          <p:nvPr/>
        </p:nvCxnSpPr>
        <p:spPr>
          <a:xfrm rot="16200000" flipH="1">
            <a:off x="8699355" y="2756090"/>
            <a:ext cx="1247312" cy="861178"/>
          </a:xfrm>
          <a:prstGeom prst="curvedConnector3">
            <a:avLst>
              <a:gd name="adj1" fmla="val 2835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40DFBEFB-D5F2-9106-229F-39EA09E52179}"/>
              </a:ext>
            </a:extLst>
          </p:cNvPr>
          <p:cNvCxnSpPr/>
          <p:nvPr/>
        </p:nvCxnSpPr>
        <p:spPr>
          <a:xfrm rot="16200000" flipH="1">
            <a:off x="9085824" y="2751152"/>
            <a:ext cx="1247312" cy="861178"/>
          </a:xfrm>
          <a:prstGeom prst="curvedConnector3">
            <a:avLst>
              <a:gd name="adj1" fmla="val -27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5D781BA-DE59-D0BE-A514-8AAB97FF124F}"/>
              </a:ext>
            </a:extLst>
          </p:cNvPr>
          <p:cNvSpPr txBox="1"/>
          <p:nvPr/>
        </p:nvSpPr>
        <p:spPr>
          <a:xfrm>
            <a:off x="9974236" y="2912803"/>
            <a:ext cx="7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Blood (</a:t>
            </a:r>
            <a:r>
              <a:rPr kumimoji="0" lang="en-US" sz="1200" b="0" i="0" u="none" strike="noStrike" kern="1200" cap="none" spc="0" normalizeH="0" baseline="0" noProof="0" dirty="0" err="1">
                <a:ln>
                  <a:noFill/>
                </a:ln>
                <a:solidFill>
                  <a:srgbClr val="FF0000"/>
                </a:solidFill>
                <a:effectLst/>
                <a:uLnTx/>
                <a:uFillTx/>
                <a:latin typeface="Calibri"/>
                <a:ea typeface="+mn-ea"/>
                <a:cs typeface="+mn-cs"/>
              </a:rPr>
              <a:t>ctDNA</a:t>
            </a:r>
            <a:r>
              <a:rPr kumimoji="0" lang="en-US" sz="1200" b="0" i="0" u="none" strike="noStrike" kern="1200" cap="none" spc="0" normalizeH="0" baseline="0" noProof="0" dirty="0">
                <a:ln>
                  <a:noFill/>
                </a:ln>
                <a:solidFill>
                  <a:srgbClr val="FF0000"/>
                </a:solidFill>
                <a:effectLst/>
                <a:uLnTx/>
                <a:uFillTx/>
                <a:latin typeface="Calibri"/>
                <a:ea typeface="+mn-ea"/>
                <a:cs typeface="+mn-cs"/>
              </a:rPr>
              <a:t>)</a:t>
            </a:r>
          </a:p>
        </p:txBody>
      </p:sp>
      <p:sp>
        <p:nvSpPr>
          <p:cNvPr id="34" name="TextBox 33">
            <a:extLst>
              <a:ext uri="{FF2B5EF4-FFF2-40B4-BE49-F238E27FC236}">
                <a16:creationId xmlns:a16="http://schemas.microsoft.com/office/drawing/2014/main" id="{7D551876-BC7E-57A6-D73F-2DFB60606771}"/>
              </a:ext>
            </a:extLst>
          </p:cNvPr>
          <p:cNvSpPr txBox="1"/>
          <p:nvPr/>
        </p:nvSpPr>
        <p:spPr>
          <a:xfrm>
            <a:off x="9050499" y="3197290"/>
            <a:ext cx="789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Calibri"/>
                <a:ea typeface="+mn-ea"/>
                <a:cs typeface="+mn-cs"/>
              </a:rPr>
              <a:t>Tumor biopsy</a:t>
            </a:r>
          </a:p>
        </p:txBody>
      </p:sp>
      <p:sp>
        <p:nvSpPr>
          <p:cNvPr id="35" name="Slide Number Placeholder 3">
            <a:extLst>
              <a:ext uri="{FF2B5EF4-FFF2-40B4-BE49-F238E27FC236}">
                <a16:creationId xmlns:a16="http://schemas.microsoft.com/office/drawing/2014/main" id="{6A985082-9AFE-7697-8D20-9A36D7DF8827}"/>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1985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3" grpId="0"/>
      <p:bldP spid="24" grpId="0"/>
      <p:bldP spid="25" grpId="0"/>
      <p:bldP spid="27" grpId="0" animBg="1"/>
      <p:bldP spid="28" grpId="0"/>
      <p:bldP spid="33" grpId="0"/>
      <p:bldP spid="3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7110" y="36083"/>
            <a:ext cx="10668570" cy="1456386"/>
          </a:xfrm>
        </p:spPr>
        <p:txBody>
          <a:bodyPr/>
          <a:lstStyle/>
          <a:p>
            <a:r>
              <a:rPr lang="en-US" dirty="0"/>
              <a:t>MET amplification as a mechanism of resistance to EGFR inhibitors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89857" y="1878925"/>
            <a:ext cx="10668570" cy="3433304"/>
          </a:xfrm>
        </p:spPr>
        <p:txBody>
          <a:bodyPr>
            <a:noAutofit/>
          </a:bodyPr>
          <a:lstStyle/>
          <a:p>
            <a:pPr marL="285750" indent="-285750">
              <a:buFont typeface="Arial" panose="020B0604020202020204" pitchFamily="34" charset="0"/>
              <a:buChar char="•"/>
            </a:pPr>
            <a:r>
              <a:rPr lang="en-US" dirty="0"/>
              <a:t>Patients with advanced EGFR-mutant NSCLC often respond well to EGFR inhibitors but resistance eventually develops</a:t>
            </a:r>
          </a:p>
          <a:p>
            <a:pPr marL="285750" indent="-285750">
              <a:buFont typeface="Arial" panose="020B0604020202020204" pitchFamily="34" charset="0"/>
              <a:buChar char="•"/>
            </a:pPr>
            <a:r>
              <a:rPr lang="en-US" dirty="0"/>
              <a:t>One mechanism of resistance to EGFR inhibitors is MET amplification (occurs in ~20% of patients after osimertinib)</a:t>
            </a:r>
          </a:p>
          <a:p>
            <a:pPr marL="285750" indent="-285750"/>
            <a:r>
              <a:rPr lang="en-US" dirty="0"/>
              <a:t>Combining a MET inhibitor with an EGFR inhibitor can overcome resistance to EGFR TKIs driven by MET amplification</a:t>
            </a:r>
          </a:p>
          <a:p>
            <a:pPr lvl="1"/>
            <a:r>
              <a:rPr lang="en-US" dirty="0">
                <a:latin typeface="Calibri" panose="020F0502020204030204" pitchFamily="34" charset="0"/>
                <a:ea typeface="Calibri" panose="020F0502020204030204" pitchFamily="34" charset="0"/>
                <a:cs typeface="Times New Roman" panose="02020603050405020304" pitchFamily="18" charset="0"/>
              </a:rPr>
              <a:t>A phase </a:t>
            </a:r>
            <a:r>
              <a:rPr lang="en-US" dirty="0" err="1">
                <a:latin typeface="Calibri" panose="020F0502020204030204" pitchFamily="34" charset="0"/>
                <a:ea typeface="Calibri" panose="020F0502020204030204" pitchFamily="34" charset="0"/>
                <a:cs typeface="Times New Roman" panose="02020603050405020304" pitchFamily="18" charset="0"/>
              </a:rPr>
              <a:t>Ib</a:t>
            </a:r>
            <a:r>
              <a:rPr lang="en-US" dirty="0">
                <a:latin typeface="Calibri" panose="020F0502020204030204" pitchFamily="34" charset="0"/>
                <a:ea typeface="Calibri" panose="020F0502020204030204" pitchFamily="34" charset="0"/>
                <a:cs typeface="Times New Roman" panose="02020603050405020304" pitchFamily="18" charset="0"/>
              </a:rPr>
              <a:t> study of the MET inhibitor savolitinib plus osimertinib for patients EGFR-mutant, MET-amplified NSCLC demonstrated an ORR of 30% and PFS of 5.4 months among the 69 patients who had received a prior 3</a:t>
            </a:r>
            <a:r>
              <a:rPr lang="en-US" baseline="30000" dirty="0">
                <a:latin typeface="Calibri" panose="020F0502020204030204" pitchFamily="34" charset="0"/>
                <a:ea typeface="Calibri" panose="020F0502020204030204" pitchFamily="34" charset="0"/>
                <a:cs typeface="Times New Roman" panose="02020603050405020304" pitchFamily="18" charset="0"/>
              </a:rPr>
              <a:t>rd</a:t>
            </a:r>
            <a:r>
              <a:rPr lang="en-US" dirty="0">
                <a:latin typeface="Calibri" panose="020F0502020204030204" pitchFamily="34" charset="0"/>
                <a:ea typeface="Calibri" panose="020F0502020204030204" pitchFamily="34" charset="0"/>
                <a:cs typeface="Times New Roman" panose="02020603050405020304" pitchFamily="18" charset="0"/>
              </a:rPr>
              <a:t> gen EGFR TKI</a:t>
            </a:r>
          </a:p>
          <a:p>
            <a:r>
              <a:rPr lang="en-US" dirty="0">
                <a:latin typeface="Calibri" panose="020F0502020204030204" pitchFamily="34" charset="0"/>
                <a:cs typeface="Times New Roman" panose="02020603050405020304" pitchFamily="18" charset="0"/>
              </a:rPr>
              <a:t>Capmatinib is a MET inhibitor that is FDA-approved for patients with MET exon 14 skipping mutations</a:t>
            </a:r>
            <a:endParaRPr lang="en-US" dirty="0"/>
          </a:p>
        </p:txBody>
      </p:sp>
      <p:cxnSp>
        <p:nvCxnSpPr>
          <p:cNvPr id="4" name="Straight Connector 3">
            <a:extLst>
              <a:ext uri="{FF2B5EF4-FFF2-40B4-BE49-F238E27FC236}">
                <a16:creationId xmlns:a16="http://schemas.microsoft.com/office/drawing/2014/main" id="{9AAF9237-DFFB-6524-553B-365147F1B3FB}"/>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Slide Number Placeholder 3">
            <a:extLst>
              <a:ext uri="{FF2B5EF4-FFF2-40B4-BE49-F238E27FC236}">
                <a16:creationId xmlns:a16="http://schemas.microsoft.com/office/drawing/2014/main" id="{C88EBA3A-F43F-B63F-1492-80AD4623BFE0}"/>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38937426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7110" y="36083"/>
            <a:ext cx="10668570" cy="1456386"/>
          </a:xfrm>
        </p:spPr>
        <p:txBody>
          <a:bodyPr/>
          <a:lstStyle/>
          <a:p>
            <a:r>
              <a:rPr lang="en-US" dirty="0"/>
              <a:t>The role of VEGF in EGFR-mutant lung cancer</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89857" y="1878925"/>
            <a:ext cx="10668570" cy="3433304"/>
          </a:xfrm>
        </p:spPr>
        <p:txBody>
          <a:bodyPr>
            <a:noAutofit/>
          </a:bodyPr>
          <a:lstStyle/>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Preclinical data demonstrates the crosstalk between VEGF and MET signaling, and the dual inhibition of VEGFR and MET may be able to delay or overcome resistance to EGFR TKIs</a:t>
            </a:r>
          </a:p>
          <a:p>
            <a:pPr marL="285750" indent="-285750">
              <a:buClr>
                <a:srgbClr val="B2B2B2">
                  <a:lumMod val="50000"/>
                </a:srgbClr>
              </a:buClr>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The addition of a VEGF or VEGFR2 inhibitor can increase the progression-free survival when added to an EGFR TKI in EGFR-mutant lung cancer</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a:p>
            <a:pPr marL="285750" indent="-285750"/>
            <a:endParaRPr lang="en-US" dirty="0"/>
          </a:p>
        </p:txBody>
      </p:sp>
      <p:pic>
        <p:nvPicPr>
          <p:cNvPr id="4" name="Picture 3" descr="Diagram&#10;&#10;Description automatically generated">
            <a:extLst>
              <a:ext uri="{FF2B5EF4-FFF2-40B4-BE49-F238E27FC236}">
                <a16:creationId xmlns:a16="http://schemas.microsoft.com/office/drawing/2014/main" id="{D5BBDD1F-DD57-9492-0EDE-BED9EF87C7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193" y="3428999"/>
            <a:ext cx="2412514" cy="2623457"/>
          </a:xfrm>
          <a:prstGeom prst="rect">
            <a:avLst/>
          </a:prstGeom>
          <a:noFill/>
        </p:spPr>
      </p:pic>
      <p:sp>
        <p:nvSpPr>
          <p:cNvPr id="8" name="TextBox 7">
            <a:extLst>
              <a:ext uri="{FF2B5EF4-FFF2-40B4-BE49-F238E27FC236}">
                <a16:creationId xmlns:a16="http://schemas.microsoft.com/office/drawing/2014/main" id="{2CFB169C-CDA6-3B89-4003-BFB2D3D1C29D}"/>
              </a:ext>
            </a:extLst>
          </p:cNvPr>
          <p:cNvSpPr txBox="1"/>
          <p:nvPr/>
        </p:nvSpPr>
        <p:spPr>
          <a:xfrm>
            <a:off x="4124485" y="3448065"/>
            <a:ext cx="7774578"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RAMOSE trial of first-line osimertinib +/- ramucirumab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Improvement in PFS with the addition of ramucirumab: median 24.8 months vs 15.6 months (HR 0.55, 95% CI 0.32-0.93, p=0.023)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782E1D6-BE7D-1B76-5062-53796EB00C0D}"/>
              </a:ext>
            </a:extLst>
          </p:cNvPr>
          <p:cNvSpPr txBox="1"/>
          <p:nvPr/>
        </p:nvSpPr>
        <p:spPr>
          <a:xfrm>
            <a:off x="8468747" y="5790846"/>
            <a:ext cx="37232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4570"/>
                </a:solidFill>
                <a:effectLst/>
                <a:uLnTx/>
                <a:uFillTx/>
                <a:latin typeface="Microsoft Sans Serif"/>
                <a:ea typeface="+mn-ea"/>
                <a:cs typeface="+mn-cs"/>
              </a:rPr>
              <a:t>Larsen, A.K., et al. </a:t>
            </a:r>
            <a:r>
              <a:rPr kumimoji="0" lang="en-US" sz="1400" b="0" i="0" u="none" strike="noStrike" kern="1200" cap="none" spc="0" normalizeH="0" baseline="0" noProof="0" dirty="0" err="1">
                <a:ln>
                  <a:noFill/>
                </a:ln>
                <a:solidFill>
                  <a:srgbClr val="224570"/>
                </a:solidFill>
                <a:effectLst/>
                <a:uLnTx/>
                <a:uFillTx/>
                <a:latin typeface="Microsoft Sans Serif"/>
                <a:ea typeface="+mn-ea"/>
                <a:cs typeface="+mn-cs"/>
              </a:rPr>
              <a:t>Pharmacol</a:t>
            </a:r>
            <a:r>
              <a:rPr kumimoji="0" lang="en-US" sz="1400" b="0" i="0" u="none" strike="noStrike" kern="1200" cap="none" spc="0" normalizeH="0" baseline="0" noProof="0" dirty="0">
                <a:ln>
                  <a:noFill/>
                </a:ln>
                <a:solidFill>
                  <a:srgbClr val="224570"/>
                </a:solidFill>
                <a:effectLst/>
                <a:uLnTx/>
                <a:uFillTx/>
                <a:latin typeface="Microsoft Sans Serif"/>
                <a:ea typeface="+mn-ea"/>
                <a:cs typeface="+mn-cs"/>
              </a:rPr>
              <a:t> Ther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4570"/>
                </a:solidFill>
                <a:effectLst/>
                <a:uLnTx/>
                <a:uFillTx/>
                <a:latin typeface="Microsoft Sans Serif"/>
                <a:ea typeface="+mn-ea"/>
                <a:cs typeface="+mn-cs"/>
              </a:rPr>
              <a:t>Le X, et al. ESMO 2023</a:t>
            </a:r>
          </a:p>
        </p:txBody>
      </p:sp>
      <p:cxnSp>
        <p:nvCxnSpPr>
          <p:cNvPr id="5" name="Straight Connector 4">
            <a:extLst>
              <a:ext uri="{FF2B5EF4-FFF2-40B4-BE49-F238E27FC236}">
                <a16:creationId xmlns:a16="http://schemas.microsoft.com/office/drawing/2014/main" id="{EE152B5C-4E4D-55B2-A676-FEE65C6A184F}"/>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Slide Number Placeholder 3">
            <a:extLst>
              <a:ext uri="{FF2B5EF4-FFF2-40B4-BE49-F238E27FC236}">
                <a16:creationId xmlns:a16="http://schemas.microsoft.com/office/drawing/2014/main" id="{E581DE8D-8B12-F5FF-BA53-98129AF073A9}"/>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4030730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95300" y="46241"/>
            <a:ext cx="10660380" cy="1456386"/>
          </a:xfrm>
        </p:spPr>
        <p:txBody>
          <a:bodyPr/>
          <a:lstStyle/>
          <a:p>
            <a:r>
              <a:rPr lang="en-US" dirty="0"/>
              <a:t>S1900G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904875" y="1845734"/>
            <a:ext cx="10546080" cy="4023360"/>
          </a:xfrm>
        </p:spPr>
        <p:txBody>
          <a:bodyPr/>
          <a:lstStyle/>
          <a:p>
            <a:pPr marL="0" indent="0">
              <a:buNone/>
            </a:pPr>
            <a:endParaRPr lang="en-US" dirty="0"/>
          </a:p>
          <a:p>
            <a:pPr marL="0" indent="0">
              <a:buNone/>
            </a:pPr>
            <a:r>
              <a:rPr lang="en-US" dirty="0"/>
              <a:t>	</a:t>
            </a:r>
          </a:p>
        </p:txBody>
      </p:sp>
      <p:grpSp>
        <p:nvGrpSpPr>
          <p:cNvPr id="4" name="Group 3">
            <a:extLst>
              <a:ext uri="{FF2B5EF4-FFF2-40B4-BE49-F238E27FC236}">
                <a16:creationId xmlns:a16="http://schemas.microsoft.com/office/drawing/2014/main" id="{5F972A1F-04CE-A852-6FB6-DB58B653A974}"/>
              </a:ext>
            </a:extLst>
          </p:cNvPr>
          <p:cNvGrpSpPr/>
          <p:nvPr/>
        </p:nvGrpSpPr>
        <p:grpSpPr>
          <a:xfrm>
            <a:off x="475862" y="1523720"/>
            <a:ext cx="11623171" cy="4696921"/>
            <a:chOff x="32351" y="1546790"/>
            <a:chExt cx="12643881" cy="5150460"/>
          </a:xfrm>
        </p:grpSpPr>
        <p:sp>
          <p:nvSpPr>
            <p:cNvPr id="5" name="Text Box 4">
              <a:extLst>
                <a:ext uri="{FF2B5EF4-FFF2-40B4-BE49-F238E27FC236}">
                  <a16:creationId xmlns:a16="http://schemas.microsoft.com/office/drawing/2014/main" id="{8B47EF3D-ED56-061E-569C-F4B98D8C59C8}"/>
                </a:ext>
              </a:extLst>
            </p:cNvPr>
            <p:cNvSpPr txBox="1">
              <a:spLocks noChangeArrowheads="1"/>
            </p:cNvSpPr>
            <p:nvPr/>
          </p:nvSpPr>
          <p:spPr bwMode="auto">
            <a:xfrm>
              <a:off x="6146335" y="2307500"/>
              <a:ext cx="3334727" cy="1059702"/>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 plus ramucirumab 10mg/kg Q2w</a:t>
              </a:r>
            </a:p>
          </p:txBody>
        </p:sp>
        <p:sp>
          <p:nvSpPr>
            <p:cNvPr id="6" name="Text Box 18">
              <a:extLst>
                <a:ext uri="{FF2B5EF4-FFF2-40B4-BE49-F238E27FC236}">
                  <a16:creationId xmlns:a16="http://schemas.microsoft.com/office/drawing/2014/main" id="{0F1AD3A6-B373-F6F3-8CA6-9FF2C520BE7E}"/>
                </a:ext>
              </a:extLst>
            </p:cNvPr>
            <p:cNvSpPr txBox="1">
              <a:spLocks noChangeArrowheads="1"/>
            </p:cNvSpPr>
            <p:nvPr/>
          </p:nvSpPr>
          <p:spPr bwMode="auto">
            <a:xfrm>
              <a:off x="32351" y="1546790"/>
              <a:ext cx="5123533" cy="3641572"/>
            </a:xfrm>
            <a:prstGeom prst="rect">
              <a:avLst/>
            </a:prstGeom>
            <a:solidFill>
              <a:schemeClr val="accent3">
                <a:lumMod val="60000"/>
                <a:lumOff val="40000"/>
              </a:schemeClr>
            </a:solidFill>
            <a:ln w="3175">
              <a:solidFill>
                <a:srgbClr val="FF0000"/>
              </a:solidFill>
              <a:miter lim="800000"/>
              <a:headEnd/>
              <a:tailEnd/>
            </a:ln>
          </p:spPr>
          <p:txBody>
            <a:bodyPr lIns="68580" tIns="34291" rIns="68580" bIns="34291"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Calibri"/>
                  <a:ea typeface="+mn-ea"/>
                  <a:cs typeface="Times New Roman" charset="0"/>
                </a:rPr>
                <a:t>KEY ELIGIBILITY</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Advanced </a:t>
              </a: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EGFR</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-mutant NSCLC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At least 1 prior EGFR TKI, including osimertinib as the most recent prior treatment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Osimertinib may be given alone or in combination with other agents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1" u="none" strike="noStrike" kern="1200" cap="none" spc="0" normalizeH="0" baseline="0" noProof="0" dirty="0">
                  <a:ln>
                    <a:noFill/>
                  </a:ln>
                  <a:solidFill>
                    <a:srgbClr val="000000"/>
                  </a:solidFill>
                  <a:effectLst/>
                  <a:uLnTx/>
                  <a:uFillTx/>
                  <a:latin typeface="Calibri"/>
                  <a:ea typeface="+mn-ea"/>
                  <a:cs typeface="Times New Roman" charset="0"/>
                </a:rPr>
                <a:t>MET</a:t>
              </a: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 amplification*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Chemotherapy +/- immunotherapy is allowed but not required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No prior MET tyrosine kinase inhibitor (prior amivantamab allowed)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Prior VEGF pathway inhibitors allowed</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Calibri"/>
                  <a:ea typeface="+mn-ea"/>
                  <a:cs typeface="Times New Roman" charset="0"/>
                </a:rPr>
                <a:t>Untreated, asymptomatic brain metastases allowed</a:t>
              </a:r>
              <a:endParaRPr kumimoji="0" lang="en-US" altLang="en-US" sz="1600" b="1" i="0" u="none" strike="noStrike" kern="0" cap="none" spc="0" normalizeH="0" baseline="0" noProof="0" dirty="0">
                <a:ln>
                  <a:noFill/>
                </a:ln>
                <a:solidFill>
                  <a:sysClr val="windowText" lastClr="000000"/>
                </a:solidFill>
                <a:effectLst/>
                <a:uLnTx/>
                <a:uFillTx/>
                <a:latin typeface="Calibri"/>
                <a:ea typeface="ＭＳ Ｐゴシック" panose="020B0600070205080204" pitchFamily="34" charset="-128"/>
                <a:cs typeface="+mn-cs"/>
              </a:endParaRPr>
            </a:p>
          </p:txBody>
        </p:sp>
        <p:cxnSp>
          <p:nvCxnSpPr>
            <p:cNvPr id="7" name="Straight Arrow Connector 6">
              <a:extLst>
                <a:ext uri="{FF2B5EF4-FFF2-40B4-BE49-F238E27FC236}">
                  <a16:creationId xmlns:a16="http://schemas.microsoft.com/office/drawing/2014/main" id="{7946D60C-15CD-5AC8-7D7D-E1DA1C7C1B77}"/>
                </a:ext>
              </a:extLst>
            </p:cNvPr>
            <p:cNvCxnSpPr>
              <a:cxnSpLocks noChangeShapeType="1"/>
            </p:cNvCxnSpPr>
            <p:nvPr/>
          </p:nvCxnSpPr>
          <p:spPr bwMode="auto">
            <a:xfrm flipV="1">
              <a:off x="5464481" y="2864089"/>
              <a:ext cx="561410" cy="286074"/>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8" name="Text Box 16">
              <a:extLst>
                <a:ext uri="{FF2B5EF4-FFF2-40B4-BE49-F238E27FC236}">
                  <a16:creationId xmlns:a16="http://schemas.microsoft.com/office/drawing/2014/main" id="{3572D4C1-711D-E05B-3071-5E3F31D67F20}"/>
                </a:ext>
              </a:extLst>
            </p:cNvPr>
            <p:cNvSpPr txBox="1">
              <a:spLocks noChangeArrowheads="1"/>
            </p:cNvSpPr>
            <p:nvPr/>
          </p:nvSpPr>
          <p:spPr bwMode="auto">
            <a:xfrm>
              <a:off x="9739233" y="2407708"/>
              <a:ext cx="2861398" cy="637789"/>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Primary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Progression-free survival</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9" name="Text Box 16">
              <a:extLst>
                <a:ext uri="{FF2B5EF4-FFF2-40B4-BE49-F238E27FC236}">
                  <a16:creationId xmlns:a16="http://schemas.microsoft.com/office/drawing/2014/main" id="{D7B32232-B990-5034-3742-65E62274DB1C}"/>
                </a:ext>
              </a:extLst>
            </p:cNvPr>
            <p:cNvSpPr txBox="1">
              <a:spLocks noChangeArrowheads="1"/>
            </p:cNvSpPr>
            <p:nvPr/>
          </p:nvSpPr>
          <p:spPr bwMode="auto">
            <a:xfrm>
              <a:off x="9814833" y="3135773"/>
              <a:ext cx="2861399" cy="140584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lIns="68580" tIns="34290" rIns="68580" bIns="3429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Secondary Endpoints</a:t>
              </a: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84" charset="-128"/>
                  <a:cs typeface="+mn-cs"/>
                </a:rPr>
                <a:t>Toxicity by CTCAE</a:t>
              </a:r>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Duration of response</a:t>
              </a: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Overall survival</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ヒラギノ角ゴ Pro W3" pitchFamily="-84" charset="-128"/>
                <a:cs typeface="+mn-cs"/>
              </a:endParaRPr>
            </a:p>
          </p:txBody>
        </p:sp>
        <p:sp>
          <p:nvSpPr>
            <p:cNvPr id="10" name="TextBox 9">
              <a:extLst>
                <a:ext uri="{FF2B5EF4-FFF2-40B4-BE49-F238E27FC236}">
                  <a16:creationId xmlns:a16="http://schemas.microsoft.com/office/drawing/2014/main" id="{0AA160B3-2DEE-031F-2CED-0CADACFF8533}"/>
                </a:ext>
              </a:extLst>
            </p:cNvPr>
            <p:cNvSpPr txBox="1"/>
            <p:nvPr/>
          </p:nvSpPr>
          <p:spPr>
            <a:xfrm>
              <a:off x="195994" y="5887260"/>
              <a:ext cx="11800013" cy="809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1400" b="1" i="1" u="none" strike="noStrike" kern="1200" cap="none" spc="0" normalizeH="0" baseline="0" noProof="0" dirty="0">
                  <a:ln>
                    <a:noFill/>
                  </a:ln>
                  <a:solidFill>
                    <a:prstClr val="black"/>
                  </a:solidFill>
                  <a:effectLst/>
                  <a:uLnTx/>
                  <a:uFillTx/>
                  <a:latin typeface="Calibri"/>
                  <a:ea typeface="+mn-ea"/>
                  <a:cs typeface="+mn-cs"/>
                </a:rPr>
                <a:t>MET</a:t>
              </a:r>
              <a:r>
                <a:rPr kumimoji="0" lang="en-US" sz="1400" b="1" i="0" u="none" strike="noStrike" kern="1200" cap="none" spc="0" normalizeH="0" baseline="0" noProof="0" dirty="0">
                  <a:ln>
                    <a:noFill/>
                  </a:ln>
                  <a:solidFill>
                    <a:prstClr val="black"/>
                  </a:solidFill>
                  <a:effectLst/>
                  <a:uLnTx/>
                  <a:uFillTx/>
                  <a:latin typeface="Calibri"/>
                  <a:ea typeface="+mn-ea"/>
                  <a:cs typeface="+mn-cs"/>
                </a:rPr>
                <a:t> amplification as determined by tissue-based or blood-based (</a:t>
              </a:r>
              <a:r>
                <a:rPr kumimoji="0" lang="en-US" sz="1400" b="1" i="0" u="none" strike="noStrike" kern="1200" cap="none" spc="0" normalizeH="0" baseline="0" noProof="0" dirty="0" err="1">
                  <a:ln>
                    <a:noFill/>
                  </a:ln>
                  <a:solidFill>
                    <a:prstClr val="black"/>
                  </a:solidFill>
                  <a:effectLst/>
                  <a:uLnTx/>
                  <a:uFillTx/>
                  <a:latin typeface="Calibri"/>
                  <a:ea typeface="+mn-ea"/>
                  <a:cs typeface="+mn-cs"/>
                </a:rPr>
                <a:t>ctDNA</a:t>
              </a:r>
              <a:r>
                <a:rPr kumimoji="0" lang="en-US" sz="1400" b="1" i="0" u="none" strike="noStrike" kern="1200" cap="none" spc="0" normalizeH="0" baseline="0" noProof="0" dirty="0">
                  <a:ln>
                    <a:noFill/>
                  </a:ln>
                  <a:solidFill>
                    <a:prstClr val="black"/>
                  </a:solidFill>
                  <a:effectLst/>
                  <a:uLnTx/>
                  <a:uFillTx/>
                  <a:latin typeface="Calibri"/>
                  <a:ea typeface="+mn-ea"/>
                  <a:cs typeface="+mn-cs"/>
                </a:rPr>
                <a:t>) NGS assay obtained at the time of progression on osimertinib.  Tissue testing may be done by FMI through the </a:t>
              </a:r>
              <a:r>
                <a:rPr kumimoji="0" lang="en-US" sz="1400" b="1" i="0" u="sng" strike="noStrike" kern="1200" cap="none" spc="0" normalizeH="0" baseline="0" noProof="0" dirty="0">
                  <a:ln>
                    <a:noFill/>
                  </a:ln>
                  <a:solidFill>
                    <a:prstClr val="black"/>
                  </a:solidFill>
                  <a:effectLst/>
                  <a:uLnTx/>
                  <a:uFillTx/>
                  <a:latin typeface="Calibri"/>
                  <a:ea typeface="+mn-ea"/>
                  <a:cs typeface="+mn-cs"/>
                </a:rPr>
                <a:t>LUNGMAP</a:t>
              </a:r>
              <a:r>
                <a:rPr kumimoji="0" lang="en-US" sz="1400" b="1" i="0" u="none" strike="noStrike" kern="1200" cap="none" spc="0" normalizeH="0" baseline="0" noProof="0" dirty="0">
                  <a:ln>
                    <a:noFill/>
                  </a:ln>
                  <a:solidFill>
                    <a:prstClr val="black"/>
                  </a:solidFill>
                  <a:effectLst/>
                  <a:uLnTx/>
                  <a:uFillTx/>
                  <a:latin typeface="Calibri"/>
                  <a:ea typeface="+mn-ea"/>
                  <a:cs typeface="+mn-cs"/>
                </a:rPr>
                <a:t> screening protocol or using testing results completed outside of the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The study will include a safety run-in on the 1st 10 participants in each arm; if too toxic, regimen will include capmatinib at 200mg BID </a:t>
              </a:r>
            </a:p>
          </p:txBody>
        </p:sp>
        <p:sp>
          <p:nvSpPr>
            <p:cNvPr id="11" name="TextBox 10">
              <a:extLst>
                <a:ext uri="{FF2B5EF4-FFF2-40B4-BE49-F238E27FC236}">
                  <a16:creationId xmlns:a16="http://schemas.microsoft.com/office/drawing/2014/main" id="{BC33EC74-D090-EBED-3C3F-1F8528F3D71B}"/>
                </a:ext>
              </a:extLst>
            </p:cNvPr>
            <p:cNvSpPr txBox="1"/>
            <p:nvPr/>
          </p:nvSpPr>
          <p:spPr>
            <a:xfrm>
              <a:off x="195992" y="5194669"/>
              <a:ext cx="7731603" cy="7087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 = 60 eligible (66 total)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Stratification factors: Brain metastases and 2L vs 3+L prior lines of therapy</a:t>
              </a:r>
            </a:p>
          </p:txBody>
        </p:sp>
        <p:sp>
          <p:nvSpPr>
            <p:cNvPr id="12" name="Text Box 4">
              <a:extLst>
                <a:ext uri="{FF2B5EF4-FFF2-40B4-BE49-F238E27FC236}">
                  <a16:creationId xmlns:a16="http://schemas.microsoft.com/office/drawing/2014/main" id="{788CCF2F-5560-DE7C-036F-CDE93898AA42}"/>
                </a:ext>
              </a:extLst>
            </p:cNvPr>
            <p:cNvSpPr txBox="1">
              <a:spLocks noChangeArrowheads="1"/>
            </p:cNvSpPr>
            <p:nvPr/>
          </p:nvSpPr>
          <p:spPr bwMode="auto">
            <a:xfrm>
              <a:off x="6146335" y="3904889"/>
              <a:ext cx="3334727" cy="627949"/>
            </a:xfrm>
            <a:prstGeom prst="rect">
              <a:avLst/>
            </a:prstGeom>
            <a:solidFill>
              <a:schemeClr val="accent3">
                <a:lumMod val="60000"/>
                <a:lumOff val="40000"/>
              </a:schemeClr>
            </a:solidFill>
            <a:ln w="9525">
              <a:solidFill>
                <a:srgbClr val="FF0000"/>
              </a:solidFill>
              <a:miter lim="800000"/>
              <a:headEnd/>
              <a:tailEnd/>
            </a:ln>
          </p:spPr>
          <p:txBody>
            <a:bodyPr lIns="68580" tIns="34291" rIns="68580" bIns="3429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Capmatinib at 400 mg BID</a:t>
              </a:r>
              <a:r>
                <a:rPr kumimoji="0" lang="en-US" sz="1800" b="1" i="0" u="none" strike="noStrike" kern="1200" cap="none" spc="0" normalizeH="0" baseline="30000" noProof="0" dirty="0">
                  <a:ln>
                    <a:noFill/>
                  </a:ln>
                  <a:solidFill>
                    <a:srgbClr val="000000"/>
                  </a:solidFill>
                  <a:effectLst/>
                  <a:uLnTx/>
                  <a:uFillTx/>
                  <a:latin typeface="Calibri"/>
                  <a:ea typeface="+mn-ea"/>
                  <a:cs typeface="Times New Roman" charset="0"/>
                </a:rPr>
                <a:t>** </a:t>
              </a:r>
              <a:r>
                <a:rPr kumimoji="0" lang="en-US" sz="1800" b="1" i="0" u="none" strike="noStrike" kern="1200" cap="none" spc="0" normalizeH="0" baseline="0" noProof="0" dirty="0">
                  <a:ln>
                    <a:noFill/>
                  </a:ln>
                  <a:solidFill>
                    <a:srgbClr val="000000"/>
                  </a:solidFill>
                  <a:effectLst/>
                  <a:uLnTx/>
                  <a:uFillTx/>
                  <a:latin typeface="Calibri"/>
                  <a:ea typeface="+mn-ea"/>
                  <a:cs typeface="Times New Roman" charset="0"/>
                </a:rPr>
                <a:t> plus osimertinib 80mg QD</a:t>
              </a:r>
            </a:p>
          </p:txBody>
        </p:sp>
        <p:cxnSp>
          <p:nvCxnSpPr>
            <p:cNvPr id="13" name="Straight Arrow Connector 12">
              <a:extLst>
                <a:ext uri="{FF2B5EF4-FFF2-40B4-BE49-F238E27FC236}">
                  <a16:creationId xmlns:a16="http://schemas.microsoft.com/office/drawing/2014/main" id="{DAB4C627-C28E-044E-A526-A466FD50931A}"/>
                </a:ext>
              </a:extLst>
            </p:cNvPr>
            <p:cNvCxnSpPr>
              <a:cxnSpLocks noChangeShapeType="1"/>
            </p:cNvCxnSpPr>
            <p:nvPr/>
          </p:nvCxnSpPr>
          <p:spPr bwMode="auto">
            <a:xfrm>
              <a:off x="5495657" y="3732128"/>
              <a:ext cx="561410" cy="172761"/>
            </a:xfrm>
            <a:prstGeom prst="straightConnector1">
              <a:avLst/>
            </a:prstGeom>
            <a:noFill/>
            <a:ln w="28575">
              <a:solidFill>
                <a:srgbClr val="00B0F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
          <p:nvSpPr>
            <p:cNvPr id="14" name="Text Box 19">
              <a:extLst>
                <a:ext uri="{FF2B5EF4-FFF2-40B4-BE49-F238E27FC236}">
                  <a16:creationId xmlns:a16="http://schemas.microsoft.com/office/drawing/2014/main" id="{B20B7BB3-0D2A-2372-A90B-0B6E3190E082}"/>
                </a:ext>
              </a:extLst>
            </p:cNvPr>
            <p:cNvSpPr txBox="1">
              <a:spLocks noChangeArrowheads="1"/>
            </p:cNvSpPr>
            <p:nvPr/>
          </p:nvSpPr>
          <p:spPr bwMode="auto">
            <a:xfrm rot="16200000">
              <a:off x="4869691" y="3163615"/>
              <a:ext cx="1160463" cy="561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80" tIns="34290" rIns="68580" bIns="34290"/>
            <a:lstStyle>
              <a:lvl1pPr defTabSz="685800">
                <a:defRPr sz="2800">
                  <a:solidFill>
                    <a:schemeClr val="bg1"/>
                  </a:solidFill>
                  <a:latin typeface="Arial" charset="0"/>
                  <a:ea typeface="ヒラギノ角ゴ Pro W3" charset="0"/>
                  <a:cs typeface="ヒラギノ角ゴ Pro W3" charset="0"/>
                </a:defRPr>
              </a:lvl1pPr>
              <a:lvl2pPr defTabSz="685800">
                <a:defRPr sz="2400">
                  <a:solidFill>
                    <a:schemeClr val="bg1"/>
                  </a:solidFill>
                  <a:latin typeface="Arial" charset="0"/>
                  <a:ea typeface="ヒラギノ角ゴ Pro W3" charset="0"/>
                  <a:cs typeface="ヒラギノ角ゴ Pro W3" charset="0"/>
                </a:defRPr>
              </a:lvl2pPr>
              <a:lvl3pPr defTabSz="685800">
                <a:defRPr sz="2000">
                  <a:solidFill>
                    <a:schemeClr val="bg1"/>
                  </a:solidFill>
                  <a:latin typeface="Arial" charset="0"/>
                  <a:ea typeface="ヒラギノ角ゴ Pro W3" charset="0"/>
                  <a:cs typeface="ヒラギノ角ゴ Pro W3" charset="0"/>
                </a:defRPr>
              </a:lvl3pPr>
              <a:lvl4pPr defTabSz="685800">
                <a:defRPr>
                  <a:solidFill>
                    <a:schemeClr val="bg1"/>
                  </a:solidFill>
                  <a:latin typeface="Arial" charset="0"/>
                  <a:ea typeface="ヒラギノ角ゴ Pro W3" charset="0"/>
                  <a:cs typeface="ヒラギノ角ゴ Pro W3" charset="0"/>
                </a:defRPr>
              </a:lvl4pPr>
              <a:lvl5pPr defTabSz="685800">
                <a:defRPr sz="1600">
                  <a:solidFill>
                    <a:schemeClr val="bg1"/>
                  </a:solidFill>
                  <a:latin typeface="Arial" charset="0"/>
                  <a:ea typeface="ヒラギノ角ゴ Pro W3" charset="0"/>
                  <a:cs typeface="ヒラギノ角ゴ Pro W3" charset="0"/>
                </a:defRPr>
              </a:lvl5pPr>
              <a:lvl6pPr defTabSz="685800" eaLnBrk="0" hangingPunct="0">
                <a:defRPr sz="1600">
                  <a:solidFill>
                    <a:schemeClr val="bg1"/>
                  </a:solidFill>
                  <a:latin typeface="Arial" charset="0"/>
                  <a:ea typeface="ヒラギノ角ゴ Pro W3" charset="0"/>
                  <a:cs typeface="ヒラギノ角ゴ Pro W3" charset="0"/>
                </a:defRPr>
              </a:lvl6pPr>
              <a:lvl7pPr defTabSz="685800" eaLnBrk="0" hangingPunct="0">
                <a:defRPr sz="1600">
                  <a:solidFill>
                    <a:schemeClr val="bg1"/>
                  </a:solidFill>
                  <a:latin typeface="Arial" charset="0"/>
                  <a:ea typeface="ヒラギノ角ゴ Pro W3" charset="0"/>
                  <a:cs typeface="ヒラギノ角ゴ Pro W3" charset="0"/>
                </a:defRPr>
              </a:lvl7pPr>
              <a:lvl8pPr defTabSz="685800" eaLnBrk="0" hangingPunct="0">
                <a:defRPr sz="1600">
                  <a:solidFill>
                    <a:schemeClr val="bg1"/>
                  </a:solidFill>
                  <a:latin typeface="Arial" charset="0"/>
                  <a:ea typeface="ヒラギノ角ゴ Pro W3" charset="0"/>
                  <a:cs typeface="ヒラギノ角ゴ Pro W3" charset="0"/>
                </a:defRPr>
              </a:lvl8pPr>
              <a:lvl9pPr defTabSz="685800" eaLnBrk="0" hangingPunct="0">
                <a:defRPr sz="1600">
                  <a:solidFill>
                    <a:schemeClr val="bg1"/>
                  </a:solidFill>
                  <a:latin typeface="Arial" charset="0"/>
                  <a:ea typeface="ヒラギノ角ゴ Pro W3" charset="0"/>
                  <a:cs typeface="ヒラギノ角ゴ Pro W3" charset="0"/>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cs typeface="Times New Roman" charset="0"/>
                </a:rPr>
                <a:t>Randomize</a:t>
              </a:r>
              <a:endParaRPr kumimoji="0" lang="en-US" sz="1400" b="0" i="0" u="none" strike="noStrike" kern="1200" cap="none" spc="0" normalizeH="0" baseline="0" noProof="0" dirty="0">
                <a:ln>
                  <a:noFill/>
                </a:ln>
                <a:solidFill>
                  <a:prstClr val="black"/>
                </a:solidFill>
                <a:effectLst/>
                <a:uLnTx/>
                <a:uFillTx/>
                <a:latin typeface="Arial" charset="0"/>
              </a:endParaRPr>
            </a:p>
          </p:txBody>
        </p:sp>
      </p:grpSp>
      <p:sp>
        <p:nvSpPr>
          <p:cNvPr id="15" name="TextBox 14">
            <a:extLst>
              <a:ext uri="{FF2B5EF4-FFF2-40B4-BE49-F238E27FC236}">
                <a16:creationId xmlns:a16="http://schemas.microsoft.com/office/drawing/2014/main" id="{52095995-221F-E9A8-D634-AF49BEE7AC4A}"/>
              </a:ext>
            </a:extLst>
          </p:cNvPr>
          <p:cNvSpPr txBox="1"/>
          <p:nvPr/>
        </p:nvSpPr>
        <p:spPr>
          <a:xfrm>
            <a:off x="10199077" y="6351779"/>
            <a:ext cx="184373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Lead Group: SWOG </a:t>
            </a:r>
          </a:p>
        </p:txBody>
      </p:sp>
      <p:cxnSp>
        <p:nvCxnSpPr>
          <p:cNvPr id="17" name="Straight Connector 16">
            <a:extLst>
              <a:ext uri="{FF2B5EF4-FFF2-40B4-BE49-F238E27FC236}">
                <a16:creationId xmlns:a16="http://schemas.microsoft.com/office/drawing/2014/main" id="{ED177A8B-30B2-724D-7FDD-C37A0ECD8DBC}"/>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8" name="Slide Number Placeholder 3">
            <a:extLst>
              <a:ext uri="{FF2B5EF4-FFF2-40B4-BE49-F238E27FC236}">
                <a16:creationId xmlns:a16="http://schemas.microsoft.com/office/drawing/2014/main" id="{CB6723E6-DD66-62BA-4E2F-B15EBEBEA8A1}"/>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4282576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CF389-1552-3930-E008-B1E84277AE89}"/>
              </a:ext>
            </a:extLst>
          </p:cNvPr>
          <p:cNvSpPr>
            <a:spLocks noGrp="1"/>
          </p:cNvSpPr>
          <p:nvPr>
            <p:ph type="title"/>
          </p:nvPr>
        </p:nvSpPr>
        <p:spPr>
          <a:xfrm>
            <a:off x="443865" y="692576"/>
            <a:ext cx="10650855" cy="772220"/>
          </a:xfrm>
        </p:spPr>
        <p:txBody>
          <a:bodyPr>
            <a:normAutofit/>
          </a:bodyPr>
          <a:lstStyle/>
          <a:p>
            <a:r>
              <a:rPr lang="en-US" sz="4600" dirty="0"/>
              <a:t>Biomarker identification on S1900G</a:t>
            </a:r>
          </a:p>
        </p:txBody>
      </p:sp>
      <p:sp>
        <p:nvSpPr>
          <p:cNvPr id="3" name="Content Placeholder 2">
            <a:extLst>
              <a:ext uri="{FF2B5EF4-FFF2-40B4-BE49-F238E27FC236}">
                <a16:creationId xmlns:a16="http://schemas.microsoft.com/office/drawing/2014/main" id="{A29F9077-8F21-5610-F251-F58D2D0446F7}"/>
              </a:ext>
            </a:extLst>
          </p:cNvPr>
          <p:cNvSpPr>
            <a:spLocks noGrp="1"/>
          </p:cNvSpPr>
          <p:nvPr>
            <p:ph idx="1"/>
          </p:nvPr>
        </p:nvSpPr>
        <p:spPr>
          <a:xfrm>
            <a:off x="219809" y="1593670"/>
            <a:ext cx="11623984" cy="1286532"/>
          </a:xfrm>
        </p:spPr>
        <p:txBody>
          <a:bodyPr>
            <a:noAutofit/>
          </a:bodyPr>
          <a:lstStyle/>
          <a:p>
            <a:pPr algn="just">
              <a:lnSpc>
                <a:spcPct val="85000"/>
              </a:lnSpc>
              <a:spcBef>
                <a:spcPts val="800"/>
              </a:spcBef>
              <a:spcAft>
                <a:spcPts val="0"/>
              </a:spcAft>
              <a:buSzPts val="1000"/>
            </a:pPr>
            <a:r>
              <a:rPr lang="en-US" sz="2200" dirty="0"/>
              <a:t>EGFR mutation must have been detected at baseline</a:t>
            </a:r>
          </a:p>
          <a:p>
            <a:pPr algn="just">
              <a:lnSpc>
                <a:spcPct val="85000"/>
              </a:lnSpc>
              <a:spcBef>
                <a:spcPts val="800"/>
              </a:spcBef>
              <a:spcAft>
                <a:spcPts val="0"/>
              </a:spcAft>
              <a:buSzPts val="1000"/>
            </a:pPr>
            <a:r>
              <a:rPr lang="en-US" sz="2200" dirty="0"/>
              <a:t>MET amplification must be detected after radiographic or clinical progression on osimertinib</a:t>
            </a:r>
          </a:p>
          <a:p>
            <a:pPr algn="just">
              <a:lnSpc>
                <a:spcPct val="85000"/>
              </a:lnSpc>
              <a:spcBef>
                <a:spcPts val="1800"/>
              </a:spcBef>
              <a:spcAft>
                <a:spcPts val="0"/>
              </a:spcAft>
              <a:buSzPts val="1000"/>
            </a:pPr>
            <a:r>
              <a:rPr lang="en-US" sz="2200" dirty="0"/>
              <a:t>There are several possible ways to demonstrate MET amplification:</a:t>
            </a:r>
            <a:endParaRPr lang="en-US" sz="2200" b="1" u="sng" dirty="0">
              <a:effectLst/>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21220786-EFB1-95C6-03F1-0C92A5F436A3}"/>
              </a:ext>
            </a:extLst>
          </p:cNvPr>
          <p:cNvSpPr txBox="1"/>
          <p:nvPr/>
        </p:nvSpPr>
        <p:spPr>
          <a:xfrm>
            <a:off x="60959" y="3102999"/>
            <a:ext cx="12006890" cy="940770"/>
          </a:xfrm>
          <a:prstGeom prst="rect">
            <a:avLst/>
          </a:prstGeom>
          <a:noFill/>
        </p:spPr>
        <p:txBody>
          <a:bodyPr wrap="square" rtlCol="0">
            <a:spAutoFit/>
          </a:bodyPr>
          <a:lstStyle/>
          <a:p>
            <a:pPr marL="158623" marR="0" lvl="1" indent="0" algn="l" defTabSz="914400" rtl="0" eaLnBrk="1" fontAlgn="auto" latinLnBrk="0" hangingPunct="1">
              <a:lnSpc>
                <a:spcPct val="80000"/>
              </a:lnSpc>
              <a:spcBef>
                <a:spcPts val="60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Tissue-based testing through standard </a:t>
            </a:r>
            <a:r>
              <a:rPr kumimoji="0" lang="en-US" sz="1800" b="1"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LUNGMAP</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procedure</a:t>
            </a:r>
            <a:r>
              <a:rPr kumimoji="0" lang="en-US" sz="18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p>
          <a:p>
            <a:pPr marL="501523" marR="0" lvl="1" indent="-342900" algn="l" defTabSz="914400" rtl="0" eaLnBrk="1" fontAlgn="auto" latinLnBrk="0" hangingPunct="1">
              <a:lnSpc>
                <a:spcPct val="85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If </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repeat molecular testing at progression not yet performed </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sym typeface="Wingdings" panose="05000000000000000000" pitchFamily="2" charset="2"/>
              </a:rPr>
              <a:t> </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submit new biopsy material for biomarker profiling</a:t>
            </a:r>
          </a:p>
          <a:p>
            <a:pPr marL="501523" marR="0" lvl="1" indent="-342900" algn="l" defTabSz="914400" rtl="0" eaLnBrk="1" fontAlgn="auto" latinLnBrk="0" hangingPunct="1">
              <a:lnSpc>
                <a:spcPct val="85000"/>
              </a:lnSpc>
              <a:spcBef>
                <a:spcPts val="60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MET amplification detected at the time of progression</a:t>
            </a:r>
            <a:r>
              <a:rPr kumimoji="0" lang="en-US" sz="18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using commercial </a:t>
            </a:r>
            <a:r>
              <a:rPr kumimoji="0" lang="en-US" sz="18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00" b="0" i="0"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tissue-based</a:t>
            </a:r>
            <a:r>
              <a:rPr kumimoji="0" lang="en-US" sz="18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tumor testing</a:t>
            </a:r>
          </a:p>
        </p:txBody>
      </p:sp>
      <p:sp>
        <p:nvSpPr>
          <p:cNvPr id="8" name="TextBox 7">
            <a:extLst>
              <a:ext uri="{FF2B5EF4-FFF2-40B4-BE49-F238E27FC236}">
                <a16:creationId xmlns:a16="http://schemas.microsoft.com/office/drawing/2014/main" id="{AEB1E001-3C45-6544-DA13-990BD8851CA7}"/>
              </a:ext>
            </a:extLst>
          </p:cNvPr>
          <p:cNvSpPr txBox="1"/>
          <p:nvPr/>
        </p:nvSpPr>
        <p:spPr>
          <a:xfrm>
            <a:off x="60959" y="4463227"/>
            <a:ext cx="12131041" cy="1660968"/>
          </a:xfrm>
          <a:prstGeom prst="rect">
            <a:avLst/>
          </a:prstGeom>
          <a:noFill/>
        </p:spPr>
        <p:txBody>
          <a:bodyPr wrap="square" rtlCol="0">
            <a:spAutoFit/>
          </a:bodyPr>
          <a:lstStyle/>
          <a:p>
            <a:pPr marL="158623" marR="0" lvl="1" indent="0" algn="l" defTabSz="914400" rtl="0" eaLnBrk="1" fontAlgn="auto" latinLnBrk="0" hangingPunct="1">
              <a:lnSpc>
                <a:spcPct val="85000"/>
              </a:lnSpc>
              <a:spcBef>
                <a:spcPts val="0"/>
              </a:spcBef>
              <a:spcAft>
                <a:spcPts val="0"/>
              </a:spcAft>
              <a:buClrTx/>
              <a:buSzTx/>
              <a:buFontTx/>
              <a:buNone/>
              <a:tabLst/>
              <a:defRPr/>
            </a:pP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Local testing (outside of </a:t>
            </a:r>
            <a:r>
              <a:rPr kumimoji="0" lang="en-US" sz="1800" b="0" i="1" u="sng"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FoundationOne</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 </a:t>
            </a:r>
            <a:r>
              <a:rPr kumimoji="0" lang="en-US" sz="1800" b="0" i="1" u="sng" strike="noStrike" kern="1200" cap="none" spc="0" normalizeH="0" baseline="0" noProof="0" dirty="0" err="1">
                <a:ln>
                  <a:noFill/>
                </a:ln>
                <a:solidFill>
                  <a:prstClr val="black"/>
                </a:solidFill>
                <a:effectLst/>
                <a:uLnTx/>
                <a:uFillTx/>
                <a:latin typeface="Calibri"/>
                <a:ea typeface="Times New Roman" panose="02020603050405020304" pitchFamily="18" charset="0"/>
                <a:cs typeface="Arial" panose="020B0604020202020204" pitchFamily="34" charset="0"/>
              </a:rPr>
              <a:t>CDx</a:t>
            </a:r>
            <a:r>
              <a:rPr kumimoji="0" lang="en-US" sz="1800" b="0" i="1" u="sng"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r>
              <a:rPr kumimoji="0" lang="en-US" sz="1800" b="0" i="1" u="none" strike="noStrike" kern="1200" cap="none" spc="0" normalizeH="0" baseline="0" noProof="0" dirty="0">
                <a:ln>
                  <a:noFill/>
                </a:ln>
                <a:solidFill>
                  <a:prstClr val="black"/>
                </a:solidFill>
                <a:effectLst/>
                <a:uLnTx/>
                <a:uFillTx/>
                <a:latin typeface="Calibri"/>
                <a:ea typeface="Times New Roman" panose="02020603050405020304" pitchFamily="18" charset="0"/>
                <a:cs typeface="Arial" panose="020B0604020202020204" pitchFamily="34" charset="0"/>
              </a:rPr>
              <a:t>:</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85000"/>
              </a:lnSpc>
              <a:spcBef>
                <a:spcPts val="6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3. </a:t>
            </a:r>
            <a:r>
              <a:rPr kumimoji="0" lang="en-US" sz="18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Tissue-based</a:t>
            </a: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local test</a:t>
            </a:r>
          </a:p>
          <a:p>
            <a:pPr marL="958723" marR="0" lvl="2" indent="-342900" algn="l" defTabSz="914400" rtl="0" eaLnBrk="1" fontAlgn="auto" latinLnBrk="0" hangingPunct="1">
              <a:lnSpc>
                <a:spcPct val="85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Any assay performed in a laboratory with CLIA, ISO/IEC, CAP or similar certification</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8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4. </a:t>
            </a:r>
            <a:r>
              <a:rPr kumimoji="0" lang="en-US" sz="18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B</a:t>
            </a:r>
            <a:r>
              <a:rPr kumimoji="0" lang="en-US" sz="1800" b="0" i="0" u="sng" strike="noStrike" kern="1200" cap="none" spc="0" normalizeH="0" baseline="0" noProof="0" dirty="0" err="1">
                <a:ln>
                  <a:noFill/>
                </a:ln>
                <a:solidFill>
                  <a:prstClr val="black"/>
                </a:solidFill>
                <a:effectLst/>
                <a:uLnTx/>
                <a:uFillTx/>
                <a:latin typeface="Calibri"/>
                <a:ea typeface="+mn-ea"/>
                <a:cs typeface="Arial" panose="020B0604020202020204" pitchFamily="34" charset="0"/>
              </a:rPr>
              <a:t>lood</a:t>
            </a:r>
            <a:r>
              <a:rPr kumimoji="0" lang="en-US" sz="1800" b="0"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-based</a:t>
            </a:r>
            <a: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local test</a:t>
            </a:r>
          </a:p>
          <a:p>
            <a:pPr marL="1255903" marR="0" lvl="3" indent="-457200" algn="l" defTabSz="914400" rtl="0" eaLnBrk="1" fontAlgn="auto" latinLnBrk="0" hangingPunct="1">
              <a:lnSpc>
                <a:spcPct val="85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Foundation Medicine or Guardant 360 cfDNA assays only</a:t>
            </a: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158623" marR="0" lvl="1" indent="0" algn="l" defTabSz="914400" rtl="0" eaLnBrk="1" fontAlgn="auto" latinLnBrk="0" hangingPunct="1">
              <a:lnSpc>
                <a:spcPct val="85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A343E60F-EA86-3726-F719-993B5F17A204}"/>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Slide Number Placeholder 3">
            <a:extLst>
              <a:ext uri="{FF2B5EF4-FFF2-40B4-BE49-F238E27FC236}">
                <a16:creationId xmlns:a16="http://schemas.microsoft.com/office/drawing/2014/main" id="{C964EBA9-A138-EDF3-C038-1DC08D281118}"/>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477008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BEF892-4CD1-58AE-42FD-AF5992ED49AE}"/>
              </a:ext>
            </a:extLst>
          </p:cNvPr>
          <p:cNvSpPr txBox="1">
            <a:spLocks/>
          </p:cNvSpPr>
          <p:nvPr/>
        </p:nvSpPr>
        <p:spPr>
          <a:xfrm>
            <a:off x="598966" y="226503"/>
            <a:ext cx="10546080" cy="95557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0" normalizeH="0" baseline="0" noProof="0" dirty="0">
                <a:ln>
                  <a:noFill/>
                </a:ln>
                <a:solidFill>
                  <a:prstClr val="black">
                    <a:lumMod val="85000"/>
                    <a:lumOff val="15000"/>
                  </a:prstClr>
                </a:solidFill>
                <a:effectLst/>
                <a:uLnTx/>
                <a:uFillTx/>
                <a:latin typeface="Calibri Light"/>
                <a:ea typeface="+mj-ea"/>
                <a:cs typeface="+mj-cs"/>
              </a:rPr>
              <a:t>Lung-MAP Evolution (2014-2024)</a:t>
            </a:r>
          </a:p>
        </p:txBody>
      </p:sp>
      <p:pic>
        <p:nvPicPr>
          <p:cNvPr id="6" name="Content Placeholder 2">
            <a:extLst>
              <a:ext uri="{FF2B5EF4-FFF2-40B4-BE49-F238E27FC236}">
                <a16:creationId xmlns:a16="http://schemas.microsoft.com/office/drawing/2014/main" id="{3511426E-6DA8-8397-60E4-48CA783A306C}"/>
              </a:ext>
            </a:extLst>
          </p:cNvPr>
          <p:cNvPicPr>
            <a:picLocks noChangeAspect="1"/>
          </p:cNvPicPr>
          <p:nvPr/>
        </p:nvPicPr>
        <p:blipFill>
          <a:blip r:embed="rId3"/>
          <a:stretch>
            <a:fillRect/>
          </a:stretch>
        </p:blipFill>
        <p:spPr>
          <a:xfrm>
            <a:off x="0" y="1341863"/>
            <a:ext cx="12192205" cy="4748543"/>
          </a:xfrm>
          <a:prstGeom prst="rect">
            <a:avLst/>
          </a:prstGeom>
        </p:spPr>
      </p:pic>
    </p:spTree>
    <p:extLst>
      <p:ext uri="{BB962C8B-B14F-4D97-AF65-F5344CB8AC3E}">
        <p14:creationId xmlns:p14="http://schemas.microsoft.com/office/powerpoint/2010/main" val="36457770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D32CF3-85A5-458F-A737-4ADD57EDA3AD}"/>
              </a:ext>
            </a:extLst>
          </p:cNvPr>
          <p:cNvSpPr>
            <a:spLocks noGrp="1"/>
          </p:cNvSpPr>
          <p:nvPr>
            <p:ph type="title"/>
          </p:nvPr>
        </p:nvSpPr>
        <p:spPr/>
        <p:txBody>
          <a:bodyPr/>
          <a:lstStyle/>
          <a:p>
            <a:r>
              <a:rPr lang="en-US" dirty="0"/>
              <a:t>S1900G Accrual and Updates</a:t>
            </a:r>
          </a:p>
        </p:txBody>
      </p:sp>
      <p:sp>
        <p:nvSpPr>
          <p:cNvPr id="6" name="Content Placeholder 6">
            <a:extLst>
              <a:ext uri="{FF2B5EF4-FFF2-40B4-BE49-F238E27FC236}">
                <a16:creationId xmlns:a16="http://schemas.microsoft.com/office/drawing/2014/main" id="{AFA00723-BEC0-ACE3-CD17-BDB93E0FB281}"/>
              </a:ext>
            </a:extLst>
          </p:cNvPr>
          <p:cNvSpPr txBox="1">
            <a:spLocks/>
          </p:cNvSpPr>
          <p:nvPr/>
        </p:nvSpPr>
        <p:spPr>
          <a:xfrm>
            <a:off x="609600" y="1777342"/>
            <a:ext cx="10546080" cy="830997"/>
          </a:xfrm>
          <a:prstGeom prst="rect">
            <a:avLst/>
          </a:prstGeom>
          <a:solidFill>
            <a:schemeClr val="accent1"/>
          </a:solidFill>
        </p:spPr>
        <p:txBody>
          <a:bodyPr wrap="square" rtlCol="0">
            <a:sp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66</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60</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eligible)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Monthly 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patients </a:t>
            </a:r>
          </a:p>
        </p:txBody>
      </p:sp>
      <p:sp>
        <p:nvSpPr>
          <p:cNvPr id="7" name="Content Placeholder 2">
            <a:extLst>
              <a:ext uri="{FF2B5EF4-FFF2-40B4-BE49-F238E27FC236}">
                <a16:creationId xmlns:a16="http://schemas.microsoft.com/office/drawing/2014/main" id="{48E4CD5B-397A-3F20-B8C8-4C11679C03DB}"/>
              </a:ext>
            </a:extLst>
          </p:cNvPr>
          <p:cNvSpPr>
            <a:spLocks noGrp="1"/>
          </p:cNvSpPr>
          <p:nvPr>
            <p:ph idx="1"/>
          </p:nvPr>
        </p:nvSpPr>
        <p:spPr>
          <a:xfrm>
            <a:off x="609600" y="2893211"/>
            <a:ext cx="8968509" cy="2240746"/>
          </a:xfrm>
        </p:spPr>
        <p:txBody>
          <a:bodyPr>
            <a:normAutofit/>
          </a:bodyPr>
          <a:lstStyle/>
          <a:p>
            <a:pPr marL="225425" lvl="1" indent="-225425">
              <a:spcBef>
                <a:spcPts val="1200"/>
              </a:spcBef>
              <a:spcAft>
                <a:spcPts val="200"/>
              </a:spcAft>
              <a:buSzPct val="100000"/>
              <a:buFont typeface="Arial" panose="020B0604020202020204" pitchFamily="34" charset="0"/>
              <a:buChar char="•"/>
            </a:pPr>
            <a:r>
              <a:rPr lang="en-US" sz="2400" dirty="0"/>
              <a:t>Opened 4/3/23</a:t>
            </a:r>
          </a:p>
          <a:p>
            <a:pPr marL="225425" lvl="1" indent="-225425">
              <a:spcBef>
                <a:spcPts val="1200"/>
              </a:spcBef>
              <a:spcAft>
                <a:spcPts val="200"/>
              </a:spcAft>
              <a:buSzPct val="100000"/>
              <a:buFont typeface="Arial" panose="020B0604020202020204" pitchFamily="34" charset="0"/>
              <a:buChar char="•"/>
            </a:pPr>
            <a:r>
              <a:rPr lang="en-US" sz="2400" dirty="0"/>
              <a:t>15 patients registered</a:t>
            </a:r>
          </a:p>
          <a:p>
            <a:pPr marL="225425" lvl="1" indent="-225425">
              <a:spcBef>
                <a:spcPts val="1200"/>
              </a:spcBef>
              <a:spcAft>
                <a:spcPts val="200"/>
              </a:spcAft>
              <a:buSzPct val="100000"/>
              <a:buFont typeface="Arial" panose="020B0604020202020204" pitchFamily="34" charset="0"/>
              <a:buChar char="•"/>
            </a:pPr>
            <a:endParaRPr lang="en-US" sz="2400" dirty="0"/>
          </a:p>
          <a:p>
            <a:pPr marL="225425" lvl="1" indent="-225425">
              <a:spcBef>
                <a:spcPts val="1200"/>
              </a:spcBef>
              <a:spcAft>
                <a:spcPts val="200"/>
              </a:spcAft>
              <a:buSzPct val="100000"/>
              <a:buFont typeface="Arial" panose="020B0604020202020204" pitchFamily="34" charset="0"/>
              <a:buChar char="•"/>
            </a:pPr>
            <a:r>
              <a:rPr lang="en-US" sz="2400" dirty="0">
                <a:solidFill>
                  <a:srgbClr val="FF0000"/>
                </a:solidFill>
              </a:rPr>
              <a:t>EGFR Educational Webinar being planned for early 2025</a:t>
            </a:r>
          </a:p>
        </p:txBody>
      </p:sp>
      <p:cxnSp>
        <p:nvCxnSpPr>
          <p:cNvPr id="2" name="Straight Connector 1">
            <a:extLst>
              <a:ext uri="{FF2B5EF4-FFF2-40B4-BE49-F238E27FC236}">
                <a16:creationId xmlns:a16="http://schemas.microsoft.com/office/drawing/2014/main" id="{36610B2E-C038-3239-FBB8-B7482D044E33}"/>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5C40BF14-DA18-0331-18FC-871612E651BD}"/>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21788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S1900G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Sarah Goldberg (SWOG)</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Yale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Sarah.Goldberg@yale.edu</a:t>
            </a:r>
            <a:endParaRPr kumimoji="0" lang="en-US" sz="2000" b="0" i="0" u="none" strike="noStrike" kern="1200" cap="none" spc="0" normalizeH="0" baseline="0" noProof="0" dirty="0">
              <a:ln>
                <a:noFill/>
              </a:ln>
              <a:solidFill>
                <a:srgbClr val="0070C0"/>
              </a:solidFill>
              <a:effectLst/>
              <a:uLnTx/>
              <a:uFillTx/>
              <a:latin typeface="Calibri"/>
              <a:ea typeface="+mn-ea"/>
              <a:cs typeface="+mn-cs"/>
            </a:endParaRP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Ross Camidge (SWOG)</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University of Colorado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ross.camidge@cuanschutz.edu</a:t>
            </a: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323555" y="1748081"/>
            <a:ext cx="4704663"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S1900GMedicalQuery@swog.org</a:t>
            </a:r>
            <a:r>
              <a:rPr kumimoji="0" lang="en-US" sz="24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LUNGMAPquestion@crab.org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srgbClr val="0070C0"/>
                </a:solidFill>
                <a:effectLst/>
                <a:uLnTx/>
                <a:uFillTx/>
                <a:latin typeface="Calibri"/>
                <a:ea typeface="+mn-ea"/>
                <a:cs typeface="+mn-cs"/>
                <a:hlinkClick r:id="rId7">
                  <a:extLst>
                    <a:ext uri="{A12FA001-AC4F-418D-AE19-62706E023703}">
                      <ahyp:hlinkClr xmlns:ahyp="http://schemas.microsoft.com/office/drawing/2018/hyperlinkcolor" val="tx"/>
                    </a:ext>
                  </a:extLst>
                </a:hlinkClick>
              </a:rPr>
              <a:t>gchadwell@swog.org</a:t>
            </a:r>
            <a:endParaRPr kumimoji="0" lang="en-US" sz="2400" b="0" i="0" u="none" strike="noStrike" kern="1200" cap="none" spc="0" normalizeH="0" baseline="0" noProof="0" dirty="0">
              <a:ln>
                <a:noFill/>
              </a:ln>
              <a:solidFill>
                <a:srgbClr val="0070C0"/>
              </a:solidFill>
              <a:effectLst/>
              <a:uLnTx/>
              <a:uFillTx/>
              <a:latin typeface="Calibri"/>
              <a:ea typeface="+mn-ea"/>
              <a:cs typeface="+mn-cs"/>
            </a:endParaRPr>
          </a:p>
        </p:txBody>
      </p:sp>
      <p:cxnSp>
        <p:nvCxnSpPr>
          <p:cNvPr id="3" name="Straight Connector 2">
            <a:extLst>
              <a:ext uri="{FF2B5EF4-FFF2-40B4-BE49-F238E27FC236}">
                <a16:creationId xmlns:a16="http://schemas.microsoft.com/office/drawing/2014/main" id="{C1D3F056-973F-F141-B6B2-14D45381EA93}"/>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DBE3885-C84A-E10A-BF12-A8C568D08C24}"/>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6470620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S1900K</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 Randomized Phase II Study of </a:t>
            </a:r>
            <a:r>
              <a:rPr lang="en-US" sz="2400" dirty="0" err="1">
                <a:solidFill>
                  <a:prstClr val="black">
                    <a:lumMod val="85000"/>
                    <a:lumOff val="15000"/>
                  </a:prstClr>
                </a:solidFill>
              </a:rPr>
              <a:t>Tepotinib</a:t>
            </a:r>
            <a:r>
              <a:rPr lang="en-US" sz="2400" dirty="0">
                <a:solidFill>
                  <a:prstClr val="black">
                    <a:lumMod val="85000"/>
                    <a:lumOff val="15000"/>
                  </a:prstClr>
                </a:solidFill>
              </a:rPr>
              <a:t> With Or Without Ramucirumab In Participants With MET Exon 14 Skipping Positive Stage IV Or Recurrent Non-Small Cell Lung Cancer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1133838"/>
          </a:xfrm>
        </p:spPr>
        <p:txBody>
          <a:bodyPr numCol="3">
            <a:noAutofit/>
          </a:bodyPr>
          <a:lstStyle/>
          <a:p>
            <a:r>
              <a:rPr lang="en-US" sz="2000" b="1" dirty="0">
                <a:solidFill>
                  <a:schemeClr val="tx1">
                    <a:lumMod val="85000"/>
                    <a:lumOff val="15000"/>
                  </a:schemeClr>
                </a:solidFill>
              </a:rPr>
              <a:t>PAUL K. PAIK, MD</a:t>
            </a:r>
          </a:p>
          <a:p>
            <a:pPr>
              <a:spcBef>
                <a:spcPts val="600"/>
              </a:spcBef>
              <a:spcAft>
                <a:spcPts val="0"/>
              </a:spcAft>
            </a:pPr>
            <a:r>
              <a:rPr lang="en-US" sz="1800" cap="none" dirty="0">
                <a:solidFill>
                  <a:schemeClr val="tx1">
                    <a:lumMod val="85000"/>
                    <a:lumOff val="15000"/>
                  </a:schemeClr>
                </a:solidFill>
              </a:rPr>
              <a:t>Study Chair (ECOG-ACRIN)</a:t>
            </a:r>
          </a:p>
          <a:p>
            <a:r>
              <a:rPr lang="en-US" sz="2000" b="1" dirty="0" err="1">
                <a:solidFill>
                  <a:schemeClr val="tx1">
                    <a:lumMod val="85000"/>
                    <a:lumOff val="15000"/>
                  </a:schemeClr>
                </a:solidFill>
              </a:rPr>
              <a:t>Xiuning</a:t>
            </a:r>
            <a:r>
              <a:rPr lang="en-US" sz="2000" b="1" dirty="0">
                <a:solidFill>
                  <a:schemeClr val="tx1">
                    <a:lumMod val="85000"/>
                    <a:lumOff val="15000"/>
                  </a:schemeClr>
                </a:solidFill>
              </a:rPr>
              <a:t> Le, MD</a:t>
            </a:r>
          </a:p>
          <a:p>
            <a:pPr>
              <a:spcBef>
                <a:spcPts val="600"/>
              </a:spcBef>
              <a:spcAft>
                <a:spcPts val="0"/>
              </a:spcAft>
            </a:pPr>
            <a:r>
              <a:rPr lang="en-US" sz="1800" cap="none" dirty="0">
                <a:solidFill>
                  <a:schemeClr val="tx1">
                    <a:lumMod val="85000"/>
                    <a:lumOff val="15000"/>
                  </a:schemeClr>
                </a:solidFill>
              </a:rPr>
              <a:t>Study Co-Chair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BC41EDBE-06BC-F6B0-775F-F3405B49DF60}"/>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Hossein Borghaei, DO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(ECOG-ACRIN)</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Statistical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680945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407CC-C493-4F18-BE6F-DE39303A632E}"/>
              </a:ext>
            </a:extLst>
          </p:cNvPr>
          <p:cNvSpPr>
            <a:spLocks noGrp="1"/>
          </p:cNvSpPr>
          <p:nvPr>
            <p:ph type="title"/>
          </p:nvPr>
        </p:nvSpPr>
        <p:spPr/>
        <p:txBody>
          <a:bodyPr>
            <a:normAutofit/>
          </a:bodyPr>
          <a:lstStyle/>
          <a:p>
            <a:r>
              <a:rPr lang="en-US" dirty="0"/>
              <a:t>MET alterations in NSCLC: exon 14 skipping</a:t>
            </a:r>
          </a:p>
        </p:txBody>
      </p:sp>
      <p:grpSp>
        <p:nvGrpSpPr>
          <p:cNvPr id="10" name="Group 9">
            <a:extLst>
              <a:ext uri="{FF2B5EF4-FFF2-40B4-BE49-F238E27FC236}">
                <a16:creationId xmlns:a16="http://schemas.microsoft.com/office/drawing/2014/main" id="{07174D32-3A9E-498E-B99B-4FB99D05F914}"/>
              </a:ext>
            </a:extLst>
          </p:cNvPr>
          <p:cNvGrpSpPr>
            <a:grpSpLocks noChangeAspect="1"/>
          </p:cNvGrpSpPr>
          <p:nvPr/>
        </p:nvGrpSpPr>
        <p:grpSpPr>
          <a:xfrm>
            <a:off x="557032" y="1539184"/>
            <a:ext cx="5741761" cy="4171518"/>
            <a:chOff x="6812371" y="1806381"/>
            <a:chExt cx="4007576" cy="2911594"/>
          </a:xfrm>
        </p:grpSpPr>
        <p:grpSp>
          <p:nvGrpSpPr>
            <p:cNvPr id="4" name="Group 3">
              <a:extLst>
                <a:ext uri="{FF2B5EF4-FFF2-40B4-BE49-F238E27FC236}">
                  <a16:creationId xmlns:a16="http://schemas.microsoft.com/office/drawing/2014/main" id="{4F8CB0D9-F89B-4B0B-9EED-A248B56392E2}"/>
                </a:ext>
              </a:extLst>
            </p:cNvPr>
            <p:cNvGrpSpPr/>
            <p:nvPr/>
          </p:nvGrpSpPr>
          <p:grpSpPr>
            <a:xfrm>
              <a:off x="8494188" y="1806381"/>
              <a:ext cx="2325759" cy="2911594"/>
              <a:chOff x="5549083" y="1362000"/>
              <a:chExt cx="2325759" cy="2911594"/>
            </a:xfrm>
          </p:grpSpPr>
          <p:pic>
            <p:nvPicPr>
              <p:cNvPr id="5" name="Picture 4">
                <a:extLst>
                  <a:ext uri="{FF2B5EF4-FFF2-40B4-BE49-F238E27FC236}">
                    <a16:creationId xmlns:a16="http://schemas.microsoft.com/office/drawing/2014/main" id="{FB987390-AB63-4644-89C6-EBAE1AEF57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54980" y="1638300"/>
                <a:ext cx="2319862" cy="2635294"/>
              </a:xfrm>
              <a:prstGeom prst="rect">
                <a:avLst/>
              </a:prstGeom>
              <a:ln>
                <a:solidFill>
                  <a:schemeClr val="tx1"/>
                </a:solidFill>
              </a:ln>
            </p:spPr>
          </p:pic>
          <p:sp>
            <p:nvSpPr>
              <p:cNvPr id="6" name="TextBox 5">
                <a:extLst>
                  <a:ext uri="{FF2B5EF4-FFF2-40B4-BE49-F238E27FC236}">
                    <a16:creationId xmlns:a16="http://schemas.microsoft.com/office/drawing/2014/main" id="{1DA7B1E3-61D8-4F06-9203-7A00AC189F60}"/>
                  </a:ext>
                </a:extLst>
              </p:cNvPr>
              <p:cNvSpPr txBox="1"/>
              <p:nvPr/>
            </p:nvSpPr>
            <p:spPr>
              <a:xfrm>
                <a:off x="5549083" y="1362000"/>
                <a:ext cx="2325759" cy="276300"/>
              </a:xfrm>
              <a:prstGeom prst="rect">
                <a:avLst/>
              </a:prstGeom>
              <a:solidFill>
                <a:srgbClr val="003088"/>
              </a:solidFill>
              <a:ln w="9525"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3866" tIns="33866" rIns="33866" bIns="33866" numCol="1" spcCol="38100" rtlCol="0" anchor="ctr">
                <a:noAutofit/>
              </a:bodyPr>
              <a:lstStyle/>
              <a:p>
                <a:pPr marL="0" marR="0" lvl="0" indent="0" algn="ctr" defTabSz="550333" rtl="0" eaLnBrk="1" fontAlgn="auto" latinLnBrk="0" hangingPunct="0">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Neue"/>
                  </a:rPr>
                  <a:t>MET</a:t>
                </a:r>
                <a:r>
                  <a:rPr kumimoji="0" lang="en-GB"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Neue"/>
                  </a:rPr>
                  <a:t> exon 14 skipping</a:t>
                </a:r>
              </a:p>
            </p:txBody>
          </p:sp>
        </p:grpSp>
        <p:pic>
          <p:nvPicPr>
            <p:cNvPr id="7" name="Picture 6">
              <a:extLst>
                <a:ext uri="{FF2B5EF4-FFF2-40B4-BE49-F238E27FC236}">
                  <a16:creationId xmlns:a16="http://schemas.microsoft.com/office/drawing/2014/main" id="{22803A6B-5257-43A4-BD39-1F28C543D44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2371" y="2721926"/>
              <a:ext cx="1416048" cy="1423075"/>
            </a:xfrm>
            <a:prstGeom prst="ellipse">
              <a:avLst/>
            </a:prstGeom>
          </p:spPr>
        </p:pic>
        <p:cxnSp>
          <p:nvCxnSpPr>
            <p:cNvPr id="8" name="Straight Connector 7">
              <a:extLst>
                <a:ext uri="{FF2B5EF4-FFF2-40B4-BE49-F238E27FC236}">
                  <a16:creationId xmlns:a16="http://schemas.microsoft.com/office/drawing/2014/main" id="{B719A128-3668-491F-B7FC-57E192594B8D}"/>
                </a:ext>
              </a:extLst>
            </p:cNvPr>
            <p:cNvCxnSpPr>
              <a:cxnSpLocks/>
              <a:endCxn id="7" idx="7"/>
            </p:cNvCxnSpPr>
            <p:nvPr/>
          </p:nvCxnSpPr>
          <p:spPr>
            <a:xfrm flipH="1" flipV="1">
              <a:off x="8021044" y="2930331"/>
              <a:ext cx="1032333" cy="1126907"/>
            </a:xfrm>
            <a:prstGeom prst="line">
              <a:avLst/>
            </a:prstGeom>
            <a:noFill/>
            <a:ln w="28575" cap="flat">
              <a:solidFill>
                <a:srgbClr val="003088"/>
              </a:solidFill>
              <a:prstDash val="dash"/>
              <a:miter lim="400000"/>
            </a:ln>
            <a:effectLst/>
            <a:sp3d/>
          </p:spPr>
          <p:style>
            <a:lnRef idx="0">
              <a:scrgbClr r="0" g="0" b="0"/>
            </a:lnRef>
            <a:fillRef idx="0">
              <a:scrgbClr r="0" g="0" b="0"/>
            </a:fillRef>
            <a:effectRef idx="0">
              <a:scrgbClr r="0" g="0" b="0"/>
            </a:effectRef>
            <a:fontRef idx="none"/>
          </p:style>
        </p:cxnSp>
        <p:cxnSp>
          <p:nvCxnSpPr>
            <p:cNvPr id="9" name="Straight Connector 8">
              <a:extLst>
                <a:ext uri="{FF2B5EF4-FFF2-40B4-BE49-F238E27FC236}">
                  <a16:creationId xmlns:a16="http://schemas.microsoft.com/office/drawing/2014/main" id="{D5A3F54B-FC1E-44F9-A53A-9280FAA2A4D5}"/>
                </a:ext>
              </a:extLst>
            </p:cNvPr>
            <p:cNvCxnSpPr>
              <a:cxnSpLocks/>
              <a:endCxn id="7" idx="4"/>
            </p:cNvCxnSpPr>
            <p:nvPr/>
          </p:nvCxnSpPr>
          <p:spPr>
            <a:xfrm flipH="1" flipV="1">
              <a:off x="7520395" y="4145001"/>
              <a:ext cx="1212943" cy="452333"/>
            </a:xfrm>
            <a:prstGeom prst="line">
              <a:avLst/>
            </a:prstGeom>
            <a:noFill/>
            <a:ln w="28575" cap="flat">
              <a:solidFill>
                <a:srgbClr val="003088"/>
              </a:solidFill>
              <a:prstDash val="dash"/>
              <a:miter lim="400000"/>
            </a:ln>
            <a:effectLst/>
            <a:sp3d/>
          </p:spPr>
          <p:style>
            <a:lnRef idx="0">
              <a:scrgbClr r="0" g="0" b="0"/>
            </a:lnRef>
            <a:fillRef idx="0">
              <a:scrgbClr r="0" g="0" b="0"/>
            </a:fillRef>
            <a:effectRef idx="0">
              <a:scrgbClr r="0" g="0" b="0"/>
            </a:effectRef>
            <a:fontRef idx="none"/>
          </p:style>
        </p:cxnSp>
      </p:grpSp>
      <p:graphicFrame>
        <p:nvGraphicFramePr>
          <p:cNvPr id="11" name="Chart 10">
            <a:extLst>
              <a:ext uri="{FF2B5EF4-FFF2-40B4-BE49-F238E27FC236}">
                <a16:creationId xmlns:a16="http://schemas.microsoft.com/office/drawing/2014/main" id="{82707427-7382-4BE1-8749-5AF9BDF92FEA}"/>
              </a:ext>
            </a:extLst>
          </p:cNvPr>
          <p:cNvGraphicFramePr/>
          <p:nvPr/>
        </p:nvGraphicFramePr>
        <p:xfrm>
          <a:off x="5798572" y="2076521"/>
          <a:ext cx="7291953" cy="39636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38648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645C-3FA5-40C1-BF30-CF289031770E}"/>
              </a:ext>
            </a:extLst>
          </p:cNvPr>
          <p:cNvSpPr>
            <a:spLocks noGrp="1"/>
          </p:cNvSpPr>
          <p:nvPr>
            <p:ph type="title"/>
          </p:nvPr>
        </p:nvSpPr>
        <p:spPr/>
        <p:txBody>
          <a:bodyPr/>
          <a:lstStyle/>
          <a:p>
            <a:r>
              <a:rPr lang="en-US" dirty="0"/>
              <a:t>MET inhibitor efficacy: room for improvement</a:t>
            </a:r>
          </a:p>
        </p:txBody>
      </p:sp>
      <p:grpSp>
        <p:nvGrpSpPr>
          <p:cNvPr id="8" name="Group 7">
            <a:extLst>
              <a:ext uri="{FF2B5EF4-FFF2-40B4-BE49-F238E27FC236}">
                <a16:creationId xmlns:a16="http://schemas.microsoft.com/office/drawing/2014/main" id="{6168BBCB-EEC3-4544-9BBE-70EA9E06E90B}"/>
              </a:ext>
            </a:extLst>
          </p:cNvPr>
          <p:cNvGrpSpPr/>
          <p:nvPr/>
        </p:nvGrpSpPr>
        <p:grpSpPr>
          <a:xfrm>
            <a:off x="2724727" y="1492469"/>
            <a:ext cx="7313870" cy="4611046"/>
            <a:chOff x="2243667" y="1169109"/>
            <a:chExt cx="7333497" cy="4637569"/>
          </a:xfrm>
        </p:grpSpPr>
        <p:pic>
          <p:nvPicPr>
            <p:cNvPr id="6" name="Picture 5">
              <a:extLst>
                <a:ext uri="{FF2B5EF4-FFF2-40B4-BE49-F238E27FC236}">
                  <a16:creationId xmlns:a16="http://schemas.microsoft.com/office/drawing/2014/main" id="{8E3D2D75-E6A7-4B48-8549-0F4D4DBE9B3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48"/>
            <a:stretch/>
          </p:blipFill>
          <p:spPr>
            <a:xfrm>
              <a:off x="2243667" y="1169109"/>
              <a:ext cx="7333497" cy="4637569"/>
            </a:xfrm>
            <a:prstGeom prst="rect">
              <a:avLst/>
            </a:prstGeom>
            <a:effectLst/>
          </p:spPr>
        </p:pic>
        <p:sp>
          <p:nvSpPr>
            <p:cNvPr id="7" name="Rectangle 6">
              <a:extLst>
                <a:ext uri="{FF2B5EF4-FFF2-40B4-BE49-F238E27FC236}">
                  <a16:creationId xmlns:a16="http://schemas.microsoft.com/office/drawing/2014/main" id="{EF0C9200-8290-44AE-A524-2ABCEBF394E2}"/>
                </a:ext>
              </a:extLst>
            </p:cNvPr>
            <p:cNvSpPr/>
            <p:nvPr/>
          </p:nvSpPr>
          <p:spPr>
            <a:xfrm>
              <a:off x="2722033" y="1169109"/>
              <a:ext cx="6855131" cy="41950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0" name="Straight Connector 9">
            <a:extLst>
              <a:ext uri="{FF2B5EF4-FFF2-40B4-BE49-F238E27FC236}">
                <a16:creationId xmlns:a16="http://schemas.microsoft.com/office/drawing/2014/main" id="{413E5A78-E120-46F6-B857-09C5638AC2EB}"/>
              </a:ext>
            </a:extLst>
          </p:cNvPr>
          <p:cNvCxnSpPr/>
          <p:nvPr/>
        </p:nvCxnSpPr>
        <p:spPr>
          <a:xfrm>
            <a:off x="3183466" y="2968072"/>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D01A2A-B91E-4CDB-9CEE-E5BFB63980AF}"/>
              </a:ext>
            </a:extLst>
          </p:cNvPr>
          <p:cNvCxnSpPr/>
          <p:nvPr/>
        </p:nvCxnSpPr>
        <p:spPr>
          <a:xfrm>
            <a:off x="3183466" y="1863171"/>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A007ADE8-502B-4847-B886-77691648B293}"/>
              </a:ext>
            </a:extLst>
          </p:cNvPr>
          <p:cNvSpPr>
            <a:spLocks noChangeAspect="1"/>
          </p:cNvSpPr>
          <p:nvPr/>
        </p:nvSpPr>
        <p:spPr>
          <a:xfrm>
            <a:off x="7568077" y="2277229"/>
            <a:ext cx="550336" cy="548640"/>
          </a:xfrm>
          <a:prstGeom prst="ellipse">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858E2A10-3AD7-4EB7-8C82-91F091ED6B84}"/>
              </a:ext>
            </a:extLst>
          </p:cNvPr>
          <p:cNvSpPr>
            <a:spLocks noChangeAspect="1"/>
          </p:cNvSpPr>
          <p:nvPr/>
        </p:nvSpPr>
        <p:spPr>
          <a:xfrm>
            <a:off x="9023496" y="2036535"/>
            <a:ext cx="550336" cy="548640"/>
          </a:xfrm>
          <a:prstGeom prst="ellipse">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9A4A33DD-FBBF-4741-AA41-1254299A5093}"/>
              </a:ext>
            </a:extLst>
          </p:cNvPr>
          <p:cNvSpPr>
            <a:spLocks noChangeAspect="1"/>
          </p:cNvSpPr>
          <p:nvPr/>
        </p:nvSpPr>
        <p:spPr>
          <a:xfrm>
            <a:off x="7149759" y="2361011"/>
            <a:ext cx="550336" cy="548640"/>
          </a:xfrm>
          <a:prstGeom prst="ellipse">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1DC9D604-C39F-4573-9938-297AB5CB62FF}"/>
              </a:ext>
            </a:extLst>
          </p:cNvPr>
          <p:cNvSpPr>
            <a:spLocks noChangeAspect="1"/>
          </p:cNvSpPr>
          <p:nvPr/>
        </p:nvSpPr>
        <p:spPr>
          <a:xfrm>
            <a:off x="5092029" y="3310292"/>
            <a:ext cx="550336" cy="548640"/>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77DDDC32-230C-4DA1-8D8C-37C5DF480F45}"/>
              </a:ext>
            </a:extLst>
          </p:cNvPr>
          <p:cNvSpPr>
            <a:spLocks noChangeAspect="1"/>
          </p:cNvSpPr>
          <p:nvPr/>
        </p:nvSpPr>
        <p:spPr>
          <a:xfrm>
            <a:off x="7004971" y="2017996"/>
            <a:ext cx="550336" cy="5486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7DE9CDC-EC0B-4644-B099-195B89D3CE3F}"/>
              </a:ext>
            </a:extLst>
          </p:cNvPr>
          <p:cNvSpPr txBox="1"/>
          <p:nvPr/>
        </p:nvSpPr>
        <p:spPr>
          <a:xfrm>
            <a:off x="8054890" y="2563858"/>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Repotrectinib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ROS1</a:t>
            </a:r>
          </a:p>
        </p:txBody>
      </p:sp>
      <p:sp>
        <p:nvSpPr>
          <p:cNvPr id="19" name="TextBox 18">
            <a:extLst>
              <a:ext uri="{FF2B5EF4-FFF2-40B4-BE49-F238E27FC236}">
                <a16:creationId xmlns:a16="http://schemas.microsoft.com/office/drawing/2014/main" id="{69A8F7DD-9F1B-41E9-8B66-6B0B0343EBF8}"/>
              </a:ext>
            </a:extLst>
          </p:cNvPr>
          <p:cNvSpPr txBox="1"/>
          <p:nvPr/>
        </p:nvSpPr>
        <p:spPr>
          <a:xfrm>
            <a:off x="4956893" y="2518092"/>
            <a:ext cx="219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Crizotinib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ROS1</a:t>
            </a:r>
          </a:p>
        </p:txBody>
      </p:sp>
      <p:sp>
        <p:nvSpPr>
          <p:cNvPr id="20" name="TextBox 19">
            <a:extLst>
              <a:ext uri="{FF2B5EF4-FFF2-40B4-BE49-F238E27FC236}">
                <a16:creationId xmlns:a16="http://schemas.microsoft.com/office/drawing/2014/main" id="{6E7460D0-CC66-4435-83A9-49E584B526AD}"/>
              </a:ext>
            </a:extLst>
          </p:cNvPr>
          <p:cNvSpPr txBox="1"/>
          <p:nvPr/>
        </p:nvSpPr>
        <p:spPr>
          <a:xfrm>
            <a:off x="7482489" y="2003078"/>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Osimertinib: EGFR</a:t>
            </a:r>
          </a:p>
        </p:txBody>
      </p:sp>
      <p:sp>
        <p:nvSpPr>
          <p:cNvPr id="21" name="TextBox 20">
            <a:extLst>
              <a:ext uri="{FF2B5EF4-FFF2-40B4-BE49-F238E27FC236}">
                <a16:creationId xmlns:a16="http://schemas.microsoft.com/office/drawing/2014/main" id="{117FBFB6-22D8-479B-809C-EE8492D2CF99}"/>
              </a:ext>
            </a:extLst>
          </p:cNvPr>
          <p:cNvSpPr txBox="1"/>
          <p:nvPr/>
        </p:nvSpPr>
        <p:spPr>
          <a:xfrm>
            <a:off x="9488244" y="1892919"/>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Alectinib: ALK</a:t>
            </a:r>
          </a:p>
        </p:txBody>
      </p:sp>
      <p:cxnSp>
        <p:nvCxnSpPr>
          <p:cNvPr id="22" name="Straight Connector 21">
            <a:extLst>
              <a:ext uri="{FF2B5EF4-FFF2-40B4-BE49-F238E27FC236}">
                <a16:creationId xmlns:a16="http://schemas.microsoft.com/office/drawing/2014/main" id="{38D7FF8C-9BC9-4945-8514-961816B2B476}"/>
              </a:ext>
            </a:extLst>
          </p:cNvPr>
          <p:cNvCxnSpPr/>
          <p:nvPr/>
        </p:nvCxnSpPr>
        <p:spPr>
          <a:xfrm>
            <a:off x="3183466" y="4398937"/>
            <a:ext cx="5126567" cy="0"/>
          </a:xfrm>
          <a:prstGeom prst="line">
            <a:avLst/>
          </a:prstGeom>
          <a:ln>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B9D128BB-DE2E-4EDA-8056-570D1FA86BFF}"/>
              </a:ext>
            </a:extLst>
          </p:cNvPr>
          <p:cNvSpPr txBox="1"/>
          <p:nvPr/>
        </p:nvSpPr>
        <p:spPr>
          <a:xfrm>
            <a:off x="5647615" y="3412777"/>
            <a:ext cx="219286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400" b="0" i="0" u="none" strike="noStrike" kern="1200" cap="none" spc="0" normalizeH="0" baseline="0" noProof="0" dirty="0">
                <a:ln>
                  <a:noFill/>
                </a:ln>
                <a:solidFill>
                  <a:prstClr val="black"/>
                </a:solidFill>
                <a:effectLst/>
                <a:uLnTx/>
                <a:uFillTx/>
                <a:latin typeface="Calibri"/>
                <a:ea typeface="+mn-ea"/>
                <a:cs typeface="+mn-cs"/>
              </a:rPr>
              <a:t>: MET exon 14</a:t>
            </a:r>
          </a:p>
        </p:txBody>
      </p:sp>
      <p:sp>
        <p:nvSpPr>
          <p:cNvPr id="25" name="TextBox 24">
            <a:extLst>
              <a:ext uri="{FF2B5EF4-FFF2-40B4-BE49-F238E27FC236}">
                <a16:creationId xmlns:a16="http://schemas.microsoft.com/office/drawing/2014/main" id="{78469B85-D011-4AA0-B31F-1DA0D70B2BBA}"/>
              </a:ext>
            </a:extLst>
          </p:cNvPr>
          <p:cNvSpPr txBox="1"/>
          <p:nvPr/>
        </p:nvSpPr>
        <p:spPr>
          <a:xfrm>
            <a:off x="9210524" y="6146759"/>
            <a:ext cx="3043918"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Shaw et al. NEJM 2015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Soria et al. NEJM 2018</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Drilon et al. NEJM 2019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Paik et al. NEJM 2020</a:t>
            </a:r>
          </a:p>
        </p:txBody>
      </p:sp>
    </p:spTree>
    <p:extLst>
      <p:ext uri="{BB962C8B-B14F-4D97-AF65-F5344CB8AC3E}">
        <p14:creationId xmlns:p14="http://schemas.microsoft.com/office/powerpoint/2010/main" val="371567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078 0.00115 0.00156 0.00254 0.00234 0.0037 C 0.00273 0.00416 0.00312 0.00416 0.00338 0.00486 C 0.00521 0.00972 0.00221 0.00555 0.00481 0.00856 C 0.00521 0.00972 0.0056 0.01134 0.00625 0.01227 C 0.00651 0.01296 0.0069 0.01342 0.00729 0.01412 C 0.00937 0.01921 0.00768 0.01666 0.00963 0.01898 C 0.01146 0.02407 0.00911 0.01805 0.01146 0.02222 C 0.01367 0.02639 0.01041 0.02199 0.01315 0.02523 C 0.01341 0.02592 0.01354 0.02662 0.0138 0.02708 C 0.01445 0.02847 0.01536 0.0294 0.01588 0.03078 C 0.01679 0.03333 0.01627 0.03217 0.01771 0.03379 C 0.01966 0.03912 0.01692 0.03287 0.0194 0.03634 C 0.01966 0.0368 0.01979 0.03773 0.02005 0.03819 C 0.02031 0.03865 0.02083 0.03912 0.02109 0.03935 C 0.02122 0.04004 0.02122 0.04074 0.02148 0.0412 C 0.022 0.04259 0.02356 0.0449 0.02356 0.0449 C 0.02422 0.04861 0.0233 0.04537 0.025 0.04815 C 0.02526 0.04861 0.02526 0.04953 0.02565 0.05 C 0.0263 0.05092 0.02708 0.05162 0.02773 0.05231 C 0.02812 0.05278 0.02851 0.05324 0.02877 0.0537 C 0.02916 0.05416 0.02942 0.05486 0.02981 0.05555 C 0.03047 0.05648 0.03125 0.05717 0.0319 0.05787 L 0.03294 0.05926 C 0.03424 0.0625 0.03294 0.05972 0.03463 0.06227 C 0.03646 0.06481 0.03489 0.06365 0.03672 0.06481 C 0.0375 0.0662 0.03789 0.0669 0.0388 0.06782 C 0.03919 0.06805 0.03958 0.06828 0.03984 0.06852 C 0.04114 0.07199 0.03984 0.06921 0.04166 0.07083 C 0.04518 0.07453 0.04231 0.07268 0.04479 0.07407 C 0.04583 0.07523 0.04596 0.07546 0.04713 0.07639 C 0.04752 0.07685 0.04791 0.07685 0.04817 0.07708 C 0.04856 0.07754 0.04882 0.07801 0.04922 0.07824 C 0.04961 0.0787 0.05 0.0787 0.05026 0.07893 C 0.05065 0.0794 0.05091 0.07986 0.0513 0.08009 C 0.05195 0.08078 0.05273 0.08102 0.05338 0.08148 L 0.05442 0.08194 C 0.05481 0.0824 0.05507 0.0831 0.05547 0.08333 C 0.05547 0.08333 0.05807 0.08472 0.05859 0.08518 C 0.05859 0.08518 0.06067 0.08634 0.06067 0.08634 C 0.06106 0.0868 0.06132 0.08727 0.06172 0.0875 C 0.06224 0.08796 0.06263 0.08796 0.06315 0.08819 C 0.0638 0.08865 0.06523 0.08935 0.06523 0.08935 C 0.06562 0.08981 0.06588 0.09051 0.06627 0.09074 C 0.06627 0.09074 0.06888 0.09213 0.0694 0.09259 L 0.07044 0.09305 C 0.07083 0.09328 0.07109 0.09352 0.07148 0.09375 C 0.07187 0.09398 0.07239 0.09421 0.07291 0.09444 C 0.07317 0.09467 0.07356 0.0949 0.07396 0.0949 C 0.07435 0.09537 0.07487 0.09537 0.07526 0.0956 C 0.07565 0.09583 0.07604 0.09606 0.0763 0.09629 C 0.07747 0.09676 0.07864 0.09676 0.07981 0.09745 C 0.08086 0.09815 0.08216 0.09907 0.08333 0.0993 C 0.08593 0.10023 0.08502 0.09953 0.08711 0.10046 C 0.0875 0.10069 0.08776 0.10092 0.08815 0.10115 C 0.08867 0.10139 0.08932 0.10162 0.08984 0.10185 C 0.09023 0.10208 0.09062 0.10231 0.09088 0.10231 C 0.0914 0.10278 0.09179 0.10278 0.09231 0.10301 C 0.09271 0.10324 0.09297 0.10347 0.09336 0.1037 C 0.09388 0.10393 0.09453 0.10416 0.09505 0.10416 C 0.09661 0.10486 0.09687 0.10532 0.09856 0.10555 C 0.10039 0.10578 0.10221 0.10602 0.10416 0.10602 C 0.10455 0.10625 0.10507 0.10671 0.10547 0.10671 C 0.11054 0.10833 0.10937 0.10764 0.11354 0.10856 C 0.11432 0.10879 0.1151 0.10903 0.11588 0.10926 C 0.11679 0.10949 0.11784 0.10949 0.11875 0.10972 C 0.11927 0.10995 0.11979 0.11041 0.12044 0.11041 C 0.12174 0.11065 0.12304 0.11088 0.12422 0.11111 C 0.125 0.11111 0.12565 0.11157 0.1263 0.11157 C 0.12799 0.11203 0.12955 0.11203 0.13125 0.11227 C 0.13203 0.1125 0.13281 0.11273 0.13359 0.11296 C 0.13685 0.11319 0.1401 0.11319 0.14336 0.11342 C 0.14466 0.11365 0.15429 0.11458 0.15586 0.11481 C 0.1569 0.11481 0.15794 0.11528 0.15898 0.11551 L 0.19609 0.11481 C 0.19896 0.11458 0.19778 0.11412 0.2 0.11342 C 0.20104 0.11319 0.20208 0.11319 0.20312 0.11296 C 0.20911 0.11134 0.19713 0.11342 0.20898 0.11157 C 0.21132 0.11041 0.20885 0.11157 0.21315 0.11041 C 0.21432 0.11018 0.21458 0.10972 0.21562 0.10926 C 0.21601 0.10903 0.21653 0.10879 0.21692 0.10856 C 0.21731 0.10833 0.21771 0.1081 0.21797 0.10787 C 0.21875 0.10764 0.2194 0.10764 0.22005 0.1074 C 0.22083 0.10694 0.22148 0.10648 0.22213 0.10602 L 0.22317 0.10555 L 0.22422 0.10486 C 0.22461 0.1044 0.22487 0.10393 0.22526 0.1037 C 0.22604 0.10324 0.22682 0.10324 0.22734 0.10231 C 0.22773 0.10208 0.22812 0.10162 0.22838 0.10115 C 0.2289 0.10069 0.23047 0.10023 0.23086 0.1 C 0.23151 0.09907 0.23216 0.09791 0.23294 0.09745 L 0.23502 0.09629 C 0.23541 0.09583 0.2358 0.0956 0.23606 0.0949 C 0.23646 0.09444 0.23672 0.09375 0.23711 0.09305 C 0.23737 0.09282 0.23789 0.09282 0.23815 0.09259 C 0.23867 0.09213 0.23906 0.09166 0.23958 0.0912 C 0.24088 0.0875 0.23932 0.09097 0.24192 0.08889 C 0.24271 0.08819 0.24323 0.0868 0.24401 0.08634 C 0.2444 0.08611 0.24479 0.08611 0.24505 0.08565 C 0.24583 0.08495 0.24648 0.08403 0.24713 0.08333 C 0.24752 0.08287 0.24778 0.0824 0.24817 0.08194 C 0.25013 0.08102 0.25143 0.08032 0.25312 0.07824 C 0.25547 0.07546 0.25442 0.07639 0.25625 0.07523 C 0.2569 0.07453 0.25781 0.07407 0.25833 0.07268 C 0.25924 0.07037 0.25859 0.07106 0.26002 0.07037 C 0.26198 0.06504 0.25872 0.07315 0.26276 0.06597 C 0.26315 0.06528 0.26341 0.06458 0.2638 0.06412 C 0.26419 0.06389 0.26458 0.06389 0.26484 0.06342 C 0.26718 0.06157 0.26471 0.06319 0.26692 0.06041 C 0.26731 0.06018 0.26771 0.05995 0.26797 0.05972 C 0.26836 0.05926 0.26862 0.05856 0.26901 0.05787 C 0.26979 0.05717 0.27044 0.05625 0.27109 0.05555 L 0.27213 0.05416 C 0.27213 0.05416 0.27422 0.05185 0.27422 0.05185 C 0.27552 0.04953 0.27487 0.05023 0.2763 0.0493 C 0.27708 0.04791 0.27747 0.04722 0.27838 0.04629 C 0.27877 0.04606 0.27916 0.04583 0.27942 0.0456 C 0.28112 0.04282 0.28007 0.04421 0.28255 0.0412 L 0.28359 0.04004 C 0.28515 0.03588 0.28333 0.04004 0.28541 0.0375 C 0.2858 0.03703 0.28606 0.03634 0.28646 0.03565 C 0.28672 0.03518 0.28711 0.03495 0.2875 0.03449 C 0.28815 0.03264 0.28815 0.0324 0.28919 0.03078 C 0.28958 0.03032 0.28984 0.03009 0.29023 0.02963 C 0.29088 0.02592 0.2901 0.0294 0.29166 0.02639 C 0.29323 0.02361 0.2914 0.02523 0.29336 0.02407 C 0.29388 0.02268 0.29414 0.02129 0.29479 0.02037 C 0.29609 0.01805 0.29557 0.01921 0.29648 0.01666 C 0.29765 0.01041 0.2957 0.0199 0.29791 0.01296 C 0.2983 0.0118 0.2983 0.01041 0.29856 0.00926 C 0.29869 0.00856 0.29869 0.00787 0.29896 0.0074 C 0.29935 0.00602 0.3 0.00509 0.30026 0.0037 C 0.30117 -0.00093 0.30052 0.00092 0.30208 -0.00185 C 0.30299 -0.00648 0.30169 -0.00093 0.30312 -0.00556 C 0.30416 -0.00926 0.30247 -0.00579 0.30442 -0.00926 C 0.30455 -0.00996 0.30494 -0.01297 0.30521 -0.01366 C 0.3056 -0.01482 0.30651 -0.01736 0.30651 -0.01736 C 0.30664 -0.01783 0.30703 -0.02269 0.30729 -0.02361 C 0.30768 -0.02477 0.30859 -0.02732 0.30859 -0.02732 C 0.30872 -0.02801 0.30885 -0.02894 0.30898 -0.02963 C 0.30898 -0.02963 0.30989 -0.03426 0.31002 -0.03519 L 0.31041 -0.03704 C 0.31054 -0.03773 0.31067 -0.0382 0.31067 -0.03889 C 0.3108 -0.04005 0.31093 -0.04097 0.31106 -0.04213 C 0.31132 -0.04329 0.31159 -0.04445 0.31172 -0.04584 L 0.31276 -0.05139 C 0.31393 -0.05741 0.31224 -0.04792 0.31354 -0.05556 C 0.31367 -0.05695 0.31393 -0.0581 0.31419 -0.05926 L 0.31458 -0.06111 L 0.31497 -0.06297 C 0.31484 -0.06713 0.31471 -0.0713 0.31458 -0.07547 C 0.31445 -0.07685 0.31354 -0.08496 0.31354 -0.08519 C 0.31302 -0.08889 0.31328 -0.08681 0.3125 -0.09144 C 0.31237 -0.09213 0.31237 -0.09283 0.31211 -0.09329 L 0.31146 -0.09514 C 0.31132 -0.09584 0.31119 -0.0963 0.31106 -0.09699 C 0.3108 -0.09861 0.31067 -0.10023 0.31041 -0.10185 C 0.31015 -0.10324 0.31015 -0.10463 0.30963 -0.10556 L 0.30898 -0.10741 C 0.3082 -0.1132 0.30885 -0.11088 0.30755 -0.11435 C 0.3069 -0.11945 0.30794 -0.11412 0.30625 -0.11852 C 0.30599 -0.11922 0.30599 -0.11991 0.30586 -0.12037 C 0.30573 -0.12107 0.30547 -0.12176 0.30521 -0.12222 C 0.30494 -0.12361 0.30494 -0.125 0.30442 -0.12593 C 0.30429 -0.12662 0.3039 -0.12709 0.30377 -0.12778 C 0.30351 -0.12894 0.30351 -0.13056 0.30312 -0.13148 L 0.30169 -0.13519 L 0.30104 -0.13704 C 0.30026 -0.14213 0.30117 -0.13704 0.3 -0.14144 C 0.29987 -0.1419 0.29987 -0.1426 0.29961 -0.14329 C 0.29922 -0.14468 0.29817 -0.14699 0.29817 -0.14699 C 0.29713 -0.15278 0.29896 -0.14422 0.29687 -0.1507 C 0.29492 -0.15648 0.2983 -0.15 0.29544 -0.1551 C 0.29466 -0.15949 0.29583 -0.15417 0.29401 -0.1588 C 0.29388 -0.15926 0.29388 -0.15996 0.29375 -0.16065 C 0.29336 -0.16204 0.29271 -0.1632 0.29192 -0.16435 C 0.29166 -0.16482 0.29127 -0.16505 0.29088 -0.16551 C 0.29023 -0.16945 0.29127 -0.16551 0.28958 -0.16806 C 0.28919 -0.16852 0.28919 -0.16922 0.2888 -0.16991 C 0.28789 -0.17199 0.28802 -0.17153 0.28672 -0.17222 C 0.28619 -0.17338 0.28554 -0.17477 0.28463 -0.17547 C 0.28424 -0.1757 0.28372 -0.1757 0.28333 -0.17593 C 0.28294 -0.17616 0.28255 -0.17639 0.28229 -0.17662 C 0.28151 -0.17732 0.28099 -0.17871 0.28021 -0.17917 L 0.27812 -0.18033 C 0.27773 -0.18079 0.27747 -0.18125 0.27708 -0.18148 C 0.27708 -0.18148 0.27448 -0.1831 0.27396 -0.18334 L 0.27083 -0.18519 C 0.27044 -0.18542 0.27018 -0.18588 0.26979 -0.18588 L 0.26627 -0.18658 C 0.26523 -0.18658 0.26419 -0.18704 0.26315 -0.18704 C 0.26146 -0.18727 0.25963 -0.1875 0.25794 -0.18773 C 0.25573 -0.1882 0.2539 -0.18889 0.25169 -0.18889 C 0.24974 -0.18912 0.24778 -0.18889 0.24583 -0.18889 " pathEditMode="relative" ptsTypes="AAAAAAAAAAAAAAAAAAAAAAAAAAAAAAAAAAAAAAAAAAAAAAAAAAAAAAAAAAAAAAAAAAAAAAAAAAAAAAAAAAAAAAAAAAAAAAAAAAAAAAAAAAAAAAAAAAAAAAAAAAAAAAAAAAAAAAAAAAAAAAAAAAAAAAAAAAAAAAAAAAAAAAAAAAAAAAAAAAAAAAAAAAAAAAAAAAA">
                                      <p:cBhvr>
                                        <p:cTn id="6" dur="2000" fill="hold"/>
                                        <p:tgtEl>
                                          <p:spTgt spid="1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 0 C 0.00078 0.00115 0.00156 0.00254 0.00234 0.0037 C 0.00273 0.00416 0.00312 0.00416 0.00338 0.00486 C 0.00521 0.00972 0.00221 0.00555 0.00481 0.00856 C 0.00521 0.00972 0.0056 0.01134 0.00625 0.01227 C 0.00651 0.01296 0.0069 0.01342 0.00729 0.01412 C 0.00937 0.01921 0.00768 0.01666 0.00963 0.01898 C 0.01146 0.02407 0.00911 0.01805 0.01146 0.02222 C 0.01367 0.02639 0.01041 0.02199 0.01315 0.02523 C 0.01341 0.02592 0.01354 0.02662 0.0138 0.02708 C 0.01445 0.02847 0.01536 0.0294 0.01588 0.03078 C 0.01679 0.03333 0.01627 0.03217 0.01771 0.03379 C 0.01966 0.03912 0.01692 0.03287 0.0194 0.03634 C 0.01966 0.0368 0.01979 0.03773 0.02005 0.03819 C 0.02031 0.03865 0.02083 0.03912 0.02109 0.03935 C 0.02122 0.04004 0.02122 0.04074 0.02148 0.0412 C 0.022 0.04259 0.02356 0.0449 0.02356 0.0449 C 0.02422 0.04861 0.0233 0.04537 0.025 0.04815 C 0.02526 0.04861 0.02526 0.04953 0.02565 0.05 C 0.0263 0.05092 0.02708 0.05162 0.02773 0.05231 C 0.02812 0.05278 0.02851 0.05324 0.02877 0.0537 C 0.02916 0.05416 0.02942 0.05486 0.02981 0.05555 C 0.03047 0.05648 0.03125 0.05717 0.0319 0.05787 L 0.03294 0.05926 C 0.03424 0.0625 0.03294 0.05972 0.03463 0.06227 C 0.03646 0.06481 0.03489 0.06365 0.03672 0.06481 C 0.0375 0.0662 0.03789 0.0669 0.0388 0.06782 C 0.03919 0.06805 0.03958 0.06828 0.03984 0.06852 C 0.04114 0.07199 0.03984 0.06921 0.04166 0.07083 C 0.04518 0.07453 0.04231 0.07268 0.04479 0.07407 C 0.04583 0.07523 0.04596 0.07546 0.04713 0.07639 C 0.04752 0.07685 0.04791 0.07685 0.04817 0.07708 C 0.04856 0.07754 0.04882 0.07801 0.04922 0.07824 C 0.04961 0.0787 0.05 0.0787 0.05026 0.07893 C 0.05065 0.0794 0.05091 0.07986 0.0513 0.08009 C 0.05195 0.08078 0.05273 0.08102 0.05338 0.08148 L 0.05442 0.08194 C 0.05481 0.0824 0.05507 0.0831 0.05547 0.08333 C 0.05547 0.08333 0.05807 0.08472 0.05859 0.08518 C 0.05859 0.08518 0.06067 0.08634 0.06067 0.08634 C 0.06106 0.0868 0.06132 0.08727 0.06172 0.0875 C 0.06224 0.08796 0.06263 0.08796 0.06315 0.08819 C 0.0638 0.08865 0.06523 0.08935 0.06523 0.08935 C 0.06562 0.08981 0.06588 0.09051 0.06627 0.09074 C 0.06627 0.09074 0.06888 0.09213 0.0694 0.09259 L 0.07044 0.09305 C 0.07083 0.09328 0.07109 0.09352 0.07148 0.09375 C 0.07187 0.09398 0.07239 0.09421 0.07291 0.09444 C 0.07317 0.09467 0.07356 0.0949 0.07396 0.0949 C 0.07435 0.09537 0.07487 0.09537 0.07526 0.0956 C 0.07565 0.09583 0.07604 0.09606 0.0763 0.09629 C 0.07747 0.09676 0.07864 0.09676 0.07981 0.09745 C 0.08086 0.09815 0.08216 0.09907 0.08333 0.0993 C 0.08593 0.10023 0.08502 0.09953 0.08711 0.10046 C 0.0875 0.10069 0.08776 0.10092 0.08815 0.10115 C 0.08867 0.10139 0.08932 0.10162 0.08984 0.10185 C 0.09023 0.10208 0.09062 0.10231 0.09088 0.10231 C 0.0914 0.10278 0.09179 0.10278 0.09231 0.10301 C 0.09271 0.10324 0.09297 0.10347 0.09336 0.1037 C 0.09388 0.10393 0.09453 0.10416 0.09505 0.10416 C 0.09661 0.10486 0.09687 0.10532 0.09856 0.10555 C 0.10039 0.10578 0.10221 0.10602 0.10416 0.10602 C 0.10455 0.10625 0.10507 0.10671 0.10547 0.10671 C 0.11054 0.10833 0.10937 0.10764 0.11354 0.10856 C 0.11432 0.10879 0.1151 0.10903 0.11588 0.10926 C 0.11679 0.10949 0.11784 0.10949 0.11875 0.10972 C 0.11927 0.10995 0.11979 0.11041 0.12044 0.11041 C 0.12174 0.11065 0.12304 0.11088 0.12422 0.11111 C 0.125 0.11111 0.12565 0.11157 0.1263 0.11157 C 0.12799 0.11203 0.12955 0.11203 0.13125 0.11227 C 0.13203 0.1125 0.13281 0.11273 0.13359 0.11296 C 0.13685 0.11319 0.1401 0.11319 0.14336 0.11342 C 0.14466 0.11365 0.15429 0.11458 0.15586 0.11481 C 0.1569 0.11481 0.15794 0.11528 0.15898 0.11551 L 0.19609 0.11481 C 0.19896 0.11458 0.19778 0.11412 0.2 0.11342 C 0.20104 0.11319 0.20208 0.11319 0.20312 0.11296 C 0.20911 0.11134 0.19713 0.11342 0.20898 0.11157 C 0.21132 0.11041 0.20885 0.11157 0.21315 0.11041 C 0.21432 0.11018 0.21458 0.10972 0.21562 0.10926 C 0.21601 0.10903 0.21653 0.10879 0.21692 0.10856 C 0.21731 0.10833 0.21771 0.1081 0.21797 0.10787 C 0.21875 0.10764 0.2194 0.10764 0.22005 0.1074 C 0.22083 0.10694 0.22148 0.10648 0.22213 0.10602 L 0.22317 0.10555 L 0.22422 0.10486 C 0.22461 0.1044 0.22487 0.10393 0.22526 0.1037 C 0.22604 0.10324 0.22682 0.10324 0.22734 0.10231 C 0.22773 0.10208 0.22812 0.10162 0.22838 0.10115 C 0.2289 0.10069 0.23047 0.10023 0.23086 0.1 C 0.23151 0.09907 0.23216 0.09791 0.23294 0.09745 L 0.23502 0.09629 C 0.23541 0.09583 0.2358 0.0956 0.23606 0.0949 C 0.23646 0.09444 0.23672 0.09375 0.23711 0.09305 C 0.23737 0.09282 0.23789 0.09282 0.23815 0.09259 C 0.23867 0.09213 0.23906 0.09166 0.23958 0.0912 C 0.24088 0.0875 0.23932 0.09097 0.24192 0.08889 C 0.24271 0.08819 0.24323 0.0868 0.24401 0.08634 C 0.2444 0.08611 0.24479 0.08611 0.24505 0.08565 C 0.24583 0.08495 0.24648 0.08403 0.24713 0.08333 C 0.24752 0.08287 0.24778 0.0824 0.24817 0.08194 C 0.25013 0.08102 0.25143 0.08032 0.25312 0.07824 C 0.25547 0.07546 0.25442 0.07639 0.25625 0.07523 C 0.2569 0.07453 0.25781 0.07407 0.25833 0.07268 C 0.25924 0.07037 0.25859 0.07106 0.26002 0.07037 C 0.26198 0.06504 0.25872 0.07315 0.26276 0.06597 C 0.26315 0.06528 0.26341 0.06458 0.2638 0.06412 C 0.26419 0.06389 0.26458 0.06389 0.26484 0.06342 C 0.26718 0.06157 0.26471 0.06319 0.26692 0.06041 C 0.26731 0.06018 0.26771 0.05995 0.26797 0.05972 C 0.26836 0.05926 0.26862 0.05856 0.26901 0.05787 C 0.26979 0.05717 0.27044 0.05625 0.27109 0.05555 L 0.27213 0.05416 C 0.27213 0.05416 0.27422 0.05185 0.27422 0.05185 C 0.27552 0.04953 0.27487 0.05023 0.2763 0.0493 C 0.27708 0.04791 0.27747 0.04722 0.27838 0.04629 C 0.27877 0.04606 0.27916 0.04583 0.27942 0.0456 C 0.28112 0.04282 0.28007 0.04421 0.28255 0.0412 L 0.28359 0.04004 C 0.28515 0.03588 0.28333 0.04004 0.28541 0.0375 C 0.2858 0.03703 0.28606 0.03634 0.28646 0.03565 C 0.28672 0.03518 0.28711 0.03495 0.2875 0.03449 C 0.28815 0.03264 0.28815 0.0324 0.28919 0.03078 C 0.28958 0.03032 0.28984 0.03009 0.29023 0.02963 C 0.29088 0.02592 0.2901 0.0294 0.29166 0.02639 C 0.29323 0.02361 0.2914 0.02523 0.29336 0.02407 C 0.29388 0.02268 0.29414 0.02129 0.29479 0.02037 C 0.29609 0.01805 0.29557 0.01921 0.29648 0.01666 C 0.29765 0.01041 0.2957 0.0199 0.29791 0.01296 C 0.2983 0.0118 0.2983 0.01041 0.29856 0.00926 C 0.29869 0.00856 0.29869 0.00787 0.29896 0.0074 C 0.29935 0.00602 0.3 0.00509 0.30026 0.0037 C 0.30117 -0.00093 0.30052 0.00092 0.30208 -0.00185 C 0.30299 -0.00648 0.30169 -0.00093 0.30312 -0.00556 C 0.30416 -0.00926 0.30247 -0.00579 0.30442 -0.00926 C 0.30455 -0.00996 0.30494 -0.01297 0.30521 -0.01366 C 0.3056 -0.01482 0.30651 -0.01736 0.30651 -0.01736 C 0.30664 -0.01783 0.30703 -0.02269 0.30729 -0.02361 C 0.30768 -0.02477 0.30859 -0.02732 0.30859 -0.02732 C 0.30872 -0.02801 0.30885 -0.02894 0.30898 -0.02963 C 0.30898 -0.02963 0.30989 -0.03426 0.31002 -0.03519 L 0.31041 -0.03704 C 0.31054 -0.03773 0.31067 -0.0382 0.31067 -0.03889 C 0.3108 -0.04005 0.31093 -0.04097 0.31106 -0.04213 C 0.31132 -0.04329 0.31159 -0.04445 0.31172 -0.04584 L 0.31276 -0.05139 C 0.31393 -0.05741 0.31224 -0.04792 0.31354 -0.05556 C 0.31367 -0.05695 0.31393 -0.0581 0.31419 -0.05926 L 0.31458 -0.06111 L 0.31497 -0.06297 C 0.31484 -0.06713 0.31471 -0.0713 0.31458 -0.07547 C 0.31445 -0.07685 0.31354 -0.08496 0.31354 -0.08519 C 0.31302 -0.08889 0.31328 -0.08681 0.3125 -0.09144 C 0.31237 -0.09213 0.31237 -0.09283 0.31211 -0.09329 L 0.31146 -0.09514 C 0.31132 -0.09584 0.31119 -0.0963 0.31106 -0.09699 C 0.3108 -0.09861 0.31067 -0.10023 0.31041 -0.10185 C 0.31015 -0.10324 0.31015 -0.10463 0.30963 -0.10556 L 0.30898 -0.10741 C 0.3082 -0.1132 0.30885 -0.11088 0.30755 -0.11435 C 0.3069 -0.11945 0.30794 -0.11412 0.30625 -0.11852 C 0.30599 -0.11922 0.30599 -0.11991 0.30586 -0.12037 C 0.30573 -0.12107 0.30547 -0.12176 0.30521 -0.12222 C 0.30494 -0.12361 0.30494 -0.125 0.30442 -0.12593 C 0.30429 -0.12662 0.3039 -0.12709 0.30377 -0.12778 C 0.30351 -0.12894 0.30351 -0.13056 0.30312 -0.13148 L 0.30169 -0.13519 L 0.30104 -0.13704 C 0.30026 -0.14213 0.30117 -0.13704 0.3 -0.14144 C 0.29987 -0.1419 0.29987 -0.1426 0.29961 -0.14329 C 0.29922 -0.14468 0.29817 -0.14699 0.29817 -0.14699 C 0.29713 -0.15278 0.29896 -0.14422 0.29687 -0.1507 C 0.29492 -0.15648 0.2983 -0.15 0.29544 -0.1551 C 0.29466 -0.15949 0.29583 -0.15417 0.29401 -0.1588 C 0.29388 -0.15926 0.29388 -0.15996 0.29375 -0.16065 C 0.29336 -0.16204 0.29271 -0.1632 0.29192 -0.16435 C 0.29166 -0.16482 0.29127 -0.16505 0.29088 -0.16551 C 0.29023 -0.16945 0.29127 -0.16551 0.28958 -0.16806 C 0.28919 -0.16852 0.28919 -0.16922 0.2888 -0.16991 C 0.28789 -0.17199 0.28802 -0.17153 0.28672 -0.17222 C 0.28619 -0.17338 0.28554 -0.17477 0.28463 -0.17547 C 0.28424 -0.1757 0.28372 -0.1757 0.28333 -0.17593 C 0.28294 -0.17616 0.28255 -0.17639 0.28229 -0.17662 C 0.28151 -0.17732 0.28099 -0.17871 0.28021 -0.17917 L 0.27812 -0.18033 C 0.27773 -0.18079 0.27747 -0.18125 0.27708 -0.18148 C 0.27708 -0.18148 0.27448 -0.1831 0.27396 -0.18334 L 0.27083 -0.18519 C 0.27044 -0.18542 0.27018 -0.18588 0.26979 -0.18588 L 0.26627 -0.18658 C 0.26523 -0.18658 0.26419 -0.18704 0.26315 -0.18704 C 0.26146 -0.18727 0.25963 -0.1875 0.25794 -0.18773 C 0.25573 -0.1882 0.2539 -0.18889 0.25169 -0.18889 C 0.24974 -0.18912 0.24778 -0.18889 0.24583 -0.18889 " pathEditMode="relative" ptsTypes="AAAAAAAAAAAAAAAAAAAAAAAAAAAAAAAAAAAAAAAAAAAAAAAAAAAAAAAAAAAAAAAAAAAAAAAAAAAAAAAAAAAAAAAAAAAAAAAAAAAAAAAAAAAAAAAAAAAAAAAAAAAAAAAAAAAAAAAAAAAAAAAAAAAAAAAAAAAAAAAAAAAAAAAAAAAAAAAAAAAAAAAAAAAAAAAAAAA">
                                      <p:cBhvr>
                                        <p:cTn id="8"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BC2E2-F297-41E1-B518-AB49561A6D40}"/>
              </a:ext>
            </a:extLst>
          </p:cNvPr>
          <p:cNvSpPr>
            <a:spLocks noGrp="1"/>
          </p:cNvSpPr>
          <p:nvPr>
            <p:ph type="title"/>
          </p:nvPr>
        </p:nvSpPr>
        <p:spPr/>
        <p:txBody>
          <a:bodyPr>
            <a:normAutofit/>
          </a:bodyPr>
          <a:lstStyle/>
          <a:p>
            <a:r>
              <a:rPr lang="en-US" dirty="0"/>
              <a:t>MET inhibitor AEs as a window into biology: high rate of edema</a:t>
            </a:r>
          </a:p>
        </p:txBody>
      </p:sp>
      <p:pic>
        <p:nvPicPr>
          <p:cNvPr id="5" name="Picture 4">
            <a:extLst>
              <a:ext uri="{FF2B5EF4-FFF2-40B4-BE49-F238E27FC236}">
                <a16:creationId xmlns:a16="http://schemas.microsoft.com/office/drawing/2014/main" id="{FA9469F6-B102-4DFC-9E7E-49BE86C7F945}"/>
              </a:ext>
            </a:extLst>
          </p:cNvPr>
          <p:cNvPicPr>
            <a:picLocks noChangeAspect="1"/>
          </p:cNvPicPr>
          <p:nvPr/>
        </p:nvPicPr>
        <p:blipFill>
          <a:blip r:embed="rId2"/>
          <a:stretch>
            <a:fillRect/>
          </a:stretch>
        </p:blipFill>
        <p:spPr>
          <a:xfrm>
            <a:off x="809413" y="1617133"/>
            <a:ext cx="10879307" cy="3016166"/>
          </a:xfrm>
          <a:prstGeom prst="rect">
            <a:avLst/>
          </a:prstGeom>
        </p:spPr>
      </p:pic>
      <p:sp>
        <p:nvSpPr>
          <p:cNvPr id="6" name="Rectangle 5">
            <a:extLst>
              <a:ext uri="{FF2B5EF4-FFF2-40B4-BE49-F238E27FC236}">
                <a16:creationId xmlns:a16="http://schemas.microsoft.com/office/drawing/2014/main" id="{0CDAB742-B6FC-4DE0-B567-2D04A6716474}"/>
              </a:ext>
            </a:extLst>
          </p:cNvPr>
          <p:cNvSpPr/>
          <p:nvPr/>
        </p:nvSpPr>
        <p:spPr>
          <a:xfrm>
            <a:off x="677333" y="3467101"/>
            <a:ext cx="11226800" cy="262467"/>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5AD293DC-7EE1-418D-AFFA-D25370108115}"/>
              </a:ext>
            </a:extLst>
          </p:cNvPr>
          <p:cNvSpPr txBox="1"/>
          <p:nvPr/>
        </p:nvSpPr>
        <p:spPr>
          <a:xfrm>
            <a:off x="9148082" y="6581001"/>
            <a:ext cx="304391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Paik et al. WCLC 2020</a:t>
            </a:r>
          </a:p>
        </p:txBody>
      </p:sp>
    </p:spTree>
    <p:extLst>
      <p:ext uri="{BB962C8B-B14F-4D97-AF65-F5344CB8AC3E}">
        <p14:creationId xmlns:p14="http://schemas.microsoft.com/office/powerpoint/2010/main" val="36186057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7005-5473-4219-A4C4-77F06BB2DEFB}"/>
              </a:ext>
            </a:extLst>
          </p:cNvPr>
          <p:cNvSpPr>
            <a:spLocks noGrp="1"/>
          </p:cNvSpPr>
          <p:nvPr>
            <p:ph type="title"/>
          </p:nvPr>
        </p:nvSpPr>
        <p:spPr>
          <a:xfrm>
            <a:off x="398862" y="286348"/>
            <a:ext cx="11394276" cy="1080011"/>
          </a:xfrm>
        </p:spPr>
        <p:txBody>
          <a:bodyPr anchor="ctr">
            <a:noAutofit/>
          </a:bodyPr>
          <a:lstStyle/>
          <a:p>
            <a:r>
              <a:rPr lang="en-US" sz="3600" dirty="0"/>
              <a:t>Tepotinib AE kinetics as a window into biology: longer time to onset/long time to resolution suggests physiologic changes</a:t>
            </a:r>
          </a:p>
        </p:txBody>
      </p:sp>
      <p:pic>
        <p:nvPicPr>
          <p:cNvPr id="32" name="Picture 31" descr="Graphical user interface, application&#10;&#10;Description automatically generated">
            <a:extLst>
              <a:ext uri="{FF2B5EF4-FFF2-40B4-BE49-F238E27FC236}">
                <a16:creationId xmlns:a16="http://schemas.microsoft.com/office/drawing/2014/main" id="{1A93813B-C90B-4929-B56C-2197020D9E86}"/>
              </a:ext>
            </a:extLst>
          </p:cNvPr>
          <p:cNvPicPr>
            <a:picLocks noChangeAspect="1"/>
          </p:cNvPicPr>
          <p:nvPr/>
        </p:nvPicPr>
        <p:blipFill rotWithShape="1">
          <a:blip r:embed="rId2"/>
          <a:srcRect r="4900" b="7662"/>
          <a:stretch/>
        </p:blipFill>
        <p:spPr>
          <a:xfrm>
            <a:off x="0" y="1790524"/>
            <a:ext cx="12196929" cy="3286301"/>
          </a:xfrm>
          <a:prstGeom prst="rect">
            <a:avLst/>
          </a:prstGeom>
          <a:noFill/>
        </p:spPr>
      </p:pic>
      <p:sp>
        <p:nvSpPr>
          <p:cNvPr id="62" name="TextBox 61">
            <a:extLst>
              <a:ext uri="{FF2B5EF4-FFF2-40B4-BE49-F238E27FC236}">
                <a16:creationId xmlns:a16="http://schemas.microsoft.com/office/drawing/2014/main" id="{022EA3AA-46CC-4275-BFCB-C4605EC90AF1}"/>
              </a:ext>
            </a:extLst>
          </p:cNvPr>
          <p:cNvSpPr txBox="1"/>
          <p:nvPr/>
        </p:nvSpPr>
        <p:spPr>
          <a:xfrm>
            <a:off x="9148082" y="6581001"/>
            <a:ext cx="3043918"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Veillon</a:t>
            </a:r>
            <a:r>
              <a:rPr kumimoji="0" lang="en-US" sz="1200" b="0" i="0" u="none" strike="noStrike" kern="1200" cap="none" spc="0" normalizeH="0" baseline="0" noProof="0" dirty="0">
                <a:ln>
                  <a:noFill/>
                </a:ln>
                <a:solidFill>
                  <a:prstClr val="black"/>
                </a:solidFill>
                <a:effectLst/>
                <a:uLnTx/>
                <a:uFillTx/>
                <a:latin typeface="Calibri"/>
                <a:ea typeface="+mn-ea"/>
                <a:cs typeface="+mn-cs"/>
              </a:rPr>
              <a:t> et al. WCLC 2020</a:t>
            </a:r>
          </a:p>
        </p:txBody>
      </p:sp>
    </p:spTree>
    <p:extLst>
      <p:ext uri="{BB962C8B-B14F-4D97-AF65-F5344CB8AC3E}">
        <p14:creationId xmlns:p14="http://schemas.microsoft.com/office/powerpoint/2010/main" val="3773696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80DECA66-AF68-5A06-2788-0CCEE85EA7DF}"/>
              </a:ext>
            </a:extLst>
          </p:cNvPr>
          <p:cNvPicPr>
            <a:picLocks noChangeAspect="1"/>
          </p:cNvPicPr>
          <p:nvPr/>
        </p:nvPicPr>
        <p:blipFill>
          <a:blip r:embed="rId3"/>
          <a:stretch>
            <a:fillRect/>
          </a:stretch>
        </p:blipFill>
        <p:spPr>
          <a:xfrm>
            <a:off x="577369" y="166255"/>
            <a:ext cx="4207007" cy="5904572"/>
          </a:xfrm>
          <a:prstGeom prst="rect">
            <a:avLst/>
          </a:prstGeom>
        </p:spPr>
      </p:pic>
      <p:sp>
        <p:nvSpPr>
          <p:cNvPr id="11" name="Title 1">
            <a:extLst>
              <a:ext uri="{FF2B5EF4-FFF2-40B4-BE49-F238E27FC236}">
                <a16:creationId xmlns:a16="http://schemas.microsoft.com/office/drawing/2014/main" id="{CE8EB731-2DF6-3E5B-89D1-D1E6C6F23F31}"/>
              </a:ext>
            </a:extLst>
          </p:cNvPr>
          <p:cNvSpPr txBox="1">
            <a:spLocks/>
          </p:cNvSpPr>
          <p:nvPr/>
        </p:nvSpPr>
        <p:spPr>
          <a:xfrm>
            <a:off x="5643418" y="517236"/>
            <a:ext cx="5738419" cy="145763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3000" b="0" i="0" u="none" strike="noStrike" kern="1200" cap="none" spc="-50" normalizeH="0" baseline="0" noProof="0" dirty="0">
                <a:ln>
                  <a:noFill/>
                </a:ln>
                <a:solidFill>
                  <a:prstClr val="black">
                    <a:lumMod val="85000"/>
                    <a:lumOff val="15000"/>
                  </a:prstClr>
                </a:solidFill>
                <a:effectLst/>
                <a:uLnTx/>
                <a:uFillTx/>
                <a:latin typeface="Calibri Light"/>
                <a:ea typeface="+mj-ea"/>
                <a:cs typeface="+mj-cs"/>
              </a:rPr>
              <a:t>Hypothesis: dual VEGFR2 and MET inhibition will increase efficacy while decreasing toxicity</a:t>
            </a:r>
          </a:p>
        </p:txBody>
      </p:sp>
      <p:sp>
        <p:nvSpPr>
          <p:cNvPr id="16" name="TextBox 15">
            <a:extLst>
              <a:ext uri="{FF2B5EF4-FFF2-40B4-BE49-F238E27FC236}">
                <a16:creationId xmlns:a16="http://schemas.microsoft.com/office/drawing/2014/main" id="{F2984148-4C5E-64CC-0703-D884A8DC3B31}"/>
              </a:ext>
            </a:extLst>
          </p:cNvPr>
          <p:cNvSpPr txBox="1"/>
          <p:nvPr/>
        </p:nvSpPr>
        <p:spPr>
          <a:xfrm>
            <a:off x="5504777" y="2339471"/>
            <a:ext cx="6109854" cy="1144929"/>
          </a:xfrm>
          <a:prstGeom prst="rect">
            <a:avLst/>
          </a:prstGeom>
          <a:noFill/>
        </p:spPr>
        <p:txBody>
          <a:bodyPr wrap="square">
            <a:spAutoFit/>
          </a:bodyPr>
          <a:lstStyle/>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MET inhibition leads to increased VEGF production, causing 1) bypass resistance through VEGFR2 and 2) changes in the microvasculature that instigate many of the MET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inh</a:t>
            </a:r>
            <a:r>
              <a:rPr kumimoji="0" lang="en-US" sz="1900" b="0" i="0" u="none" strike="noStrike" kern="1200" cap="none" spc="0" normalizeH="0" baseline="0" noProof="0" dirty="0">
                <a:ln>
                  <a:noFill/>
                </a:ln>
                <a:solidFill>
                  <a:prstClr val="black"/>
                </a:solidFill>
                <a:effectLst/>
                <a:uLnTx/>
                <a:uFillTx/>
                <a:latin typeface="Calibri"/>
                <a:ea typeface="+mn-ea"/>
                <a:cs typeface="+mn-cs"/>
              </a:rPr>
              <a:t> class-associated side (i.e., edema)</a:t>
            </a:r>
          </a:p>
        </p:txBody>
      </p:sp>
      <p:sp>
        <p:nvSpPr>
          <p:cNvPr id="18" name="TextBox 17">
            <a:extLst>
              <a:ext uri="{FF2B5EF4-FFF2-40B4-BE49-F238E27FC236}">
                <a16:creationId xmlns:a16="http://schemas.microsoft.com/office/drawing/2014/main" id="{E61F65E6-B540-A5F1-CEDA-6746A3400D87}"/>
              </a:ext>
            </a:extLst>
          </p:cNvPr>
          <p:cNvSpPr txBox="1"/>
          <p:nvPr/>
        </p:nvSpPr>
        <p:spPr>
          <a:xfrm>
            <a:off x="5504777" y="3620946"/>
            <a:ext cx="6109854" cy="213904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a:ea typeface="+mn-ea"/>
                <a:cs typeface="+mn-cs"/>
              </a:rPr>
              <a:t>Administration of ramucirumab with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900" b="0" i="0" u="none" strike="noStrike" kern="1200" cap="none" spc="0" normalizeH="0" baseline="0" noProof="0" dirty="0">
                <a:ln>
                  <a:noFill/>
                </a:ln>
                <a:solidFill>
                  <a:prstClr val="black"/>
                </a:solidFill>
                <a:effectLst/>
                <a:uLnTx/>
                <a:uFillTx/>
                <a:latin typeface="Calibri"/>
                <a:ea typeface="+mn-ea"/>
                <a:cs typeface="+mn-cs"/>
              </a:rPr>
              <a:t> will effectively abrogate the inducible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intratumoral</a:t>
            </a:r>
            <a:r>
              <a:rPr kumimoji="0" lang="en-US" sz="1900" b="0" i="0" u="none" strike="noStrike" kern="1200" cap="none" spc="0" normalizeH="0" baseline="0" noProof="0" dirty="0">
                <a:ln>
                  <a:noFill/>
                </a:ln>
                <a:solidFill>
                  <a:prstClr val="black"/>
                </a:solidFill>
                <a:effectLst/>
                <a:uLnTx/>
                <a:uFillTx/>
                <a:latin typeface="Calibri"/>
                <a:ea typeface="+mn-ea"/>
                <a:cs typeface="+mn-cs"/>
              </a:rPr>
              <a:t> switch to VEGFR2 signaling as a bypass pathway while also blunting the effect of VEGF/VEGFR2 interaction in the periphery, decreasing the frequency and magnitude of peripheral edema, effusions, and hypoalbuminemia caused by </a:t>
            </a:r>
            <a:r>
              <a:rPr kumimoji="0" lang="en-US" sz="1900" b="0" i="0" u="none" strike="noStrike" kern="1200" cap="none" spc="0" normalizeH="0" baseline="0" noProof="0" dirty="0" err="1">
                <a:ln>
                  <a:noFill/>
                </a:ln>
                <a:solidFill>
                  <a:prstClr val="black"/>
                </a:solidFill>
                <a:effectLst/>
                <a:uLnTx/>
                <a:uFillTx/>
                <a:latin typeface="Calibri"/>
                <a:ea typeface="+mn-ea"/>
                <a:cs typeface="+mn-cs"/>
              </a:rPr>
              <a:t>tepotinib</a:t>
            </a:r>
            <a:endParaRPr kumimoji="0" lang="en-US" sz="19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795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AABB-471D-5A82-5EA6-67C9C0F69526}"/>
              </a:ext>
            </a:extLst>
          </p:cNvPr>
          <p:cNvSpPr>
            <a:spLocks noGrp="1"/>
          </p:cNvSpPr>
          <p:nvPr>
            <p:ph type="title"/>
          </p:nvPr>
        </p:nvSpPr>
        <p:spPr/>
        <p:txBody>
          <a:bodyPr/>
          <a:lstStyle/>
          <a:p>
            <a:r>
              <a:rPr lang="en-US" dirty="0"/>
              <a:t>S1900K schema</a:t>
            </a:r>
          </a:p>
        </p:txBody>
      </p:sp>
      <p:sp>
        <p:nvSpPr>
          <p:cNvPr id="4" name="Slide Number Placeholder 3">
            <a:extLst>
              <a:ext uri="{FF2B5EF4-FFF2-40B4-BE49-F238E27FC236}">
                <a16:creationId xmlns:a16="http://schemas.microsoft.com/office/drawing/2014/main" id="{E328C8A0-BFDE-213E-94B4-ED810AFD51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93EF79CE-F949-70EF-15A1-18969C43855C}"/>
              </a:ext>
            </a:extLst>
          </p:cNvPr>
          <p:cNvPicPr>
            <a:picLocks noChangeAspect="1"/>
          </p:cNvPicPr>
          <p:nvPr/>
        </p:nvPicPr>
        <p:blipFill>
          <a:blip r:embed="rId2"/>
          <a:stretch>
            <a:fillRect/>
          </a:stretch>
        </p:blipFill>
        <p:spPr>
          <a:xfrm>
            <a:off x="872896" y="1614605"/>
            <a:ext cx="10019487" cy="4406564"/>
          </a:xfrm>
          <a:prstGeom prst="rect">
            <a:avLst/>
          </a:prstGeom>
        </p:spPr>
      </p:pic>
    </p:spTree>
    <p:extLst>
      <p:ext uri="{BB962C8B-B14F-4D97-AF65-F5344CB8AC3E}">
        <p14:creationId xmlns:p14="http://schemas.microsoft.com/office/powerpoint/2010/main" val="2003912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D32CF3-85A5-458F-A737-4ADD57EDA3AD}"/>
              </a:ext>
            </a:extLst>
          </p:cNvPr>
          <p:cNvSpPr>
            <a:spLocks noGrp="1"/>
          </p:cNvSpPr>
          <p:nvPr>
            <p:ph type="title"/>
          </p:nvPr>
        </p:nvSpPr>
        <p:spPr/>
        <p:txBody>
          <a:bodyPr/>
          <a:lstStyle/>
          <a:p>
            <a:r>
              <a:rPr lang="en-US" dirty="0"/>
              <a:t>S1900K Accrual</a:t>
            </a:r>
          </a:p>
        </p:txBody>
      </p:sp>
      <p:sp>
        <p:nvSpPr>
          <p:cNvPr id="4" name="Slide Number Placeholder 3">
            <a:extLst>
              <a:ext uri="{FF2B5EF4-FFF2-40B4-BE49-F238E27FC236}">
                <a16:creationId xmlns:a16="http://schemas.microsoft.com/office/drawing/2014/main" id="{9B118604-F6A8-4667-BC7A-0D8D5D7D67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
        <p:nvSpPr>
          <p:cNvPr id="6" name="Content Placeholder 6">
            <a:extLst>
              <a:ext uri="{FF2B5EF4-FFF2-40B4-BE49-F238E27FC236}">
                <a16:creationId xmlns:a16="http://schemas.microsoft.com/office/drawing/2014/main" id="{AFA00723-BEC0-ACE3-CD17-BDB93E0FB281}"/>
              </a:ext>
            </a:extLst>
          </p:cNvPr>
          <p:cNvSpPr txBox="1">
            <a:spLocks/>
          </p:cNvSpPr>
          <p:nvPr/>
        </p:nvSpPr>
        <p:spPr>
          <a:xfrm>
            <a:off x="609600" y="1812854"/>
            <a:ext cx="10546080" cy="830997"/>
          </a:xfrm>
          <a:prstGeom prst="rect">
            <a:avLst/>
          </a:prstGeom>
          <a:solidFill>
            <a:schemeClr val="accent1"/>
          </a:solidFill>
        </p:spPr>
        <p:txBody>
          <a:bodyPr wrap="square" rtlCol="0">
            <a:sp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56</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50</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eligible)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Monthly Accrual Goal: </a:t>
            </a:r>
            <a:r>
              <a:rPr kumimoji="0" lang="en-US" sz="24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 </a:t>
            </a: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patients </a:t>
            </a:r>
          </a:p>
        </p:txBody>
      </p:sp>
      <p:sp>
        <p:nvSpPr>
          <p:cNvPr id="7" name="Content Placeholder 2">
            <a:extLst>
              <a:ext uri="{FF2B5EF4-FFF2-40B4-BE49-F238E27FC236}">
                <a16:creationId xmlns:a16="http://schemas.microsoft.com/office/drawing/2014/main" id="{48E4CD5B-397A-3F20-B8C8-4C11679C03DB}"/>
              </a:ext>
            </a:extLst>
          </p:cNvPr>
          <p:cNvSpPr>
            <a:spLocks noGrp="1"/>
          </p:cNvSpPr>
          <p:nvPr>
            <p:ph idx="1"/>
          </p:nvPr>
        </p:nvSpPr>
        <p:spPr>
          <a:xfrm>
            <a:off x="609600" y="2855754"/>
            <a:ext cx="10546080" cy="2240746"/>
          </a:xfrm>
        </p:spPr>
        <p:txBody>
          <a:bodyPr>
            <a:normAutofit/>
          </a:bodyPr>
          <a:lstStyle/>
          <a:p>
            <a:pPr marL="225425" lvl="1" indent="-225425">
              <a:spcBef>
                <a:spcPts val="1200"/>
              </a:spcBef>
              <a:spcAft>
                <a:spcPts val="200"/>
              </a:spcAft>
              <a:buSzPct val="100000"/>
              <a:buFont typeface="Arial" panose="020B0604020202020204" pitchFamily="34" charset="0"/>
              <a:buChar char="•"/>
            </a:pPr>
            <a:r>
              <a:rPr lang="en-US" sz="2400" dirty="0"/>
              <a:t>Opened 12/18/23</a:t>
            </a:r>
          </a:p>
          <a:p>
            <a:pPr marL="225425" lvl="1" indent="-225425">
              <a:spcBef>
                <a:spcPts val="1200"/>
              </a:spcBef>
              <a:spcAft>
                <a:spcPts val="200"/>
              </a:spcAft>
              <a:buSzPct val="100000"/>
              <a:buFont typeface="Arial" panose="020B0604020202020204" pitchFamily="34" charset="0"/>
              <a:buChar char="•"/>
            </a:pPr>
            <a:r>
              <a:rPr lang="en-US" sz="2400" dirty="0"/>
              <a:t>2 patient enrolled</a:t>
            </a:r>
          </a:p>
        </p:txBody>
      </p:sp>
      <p:cxnSp>
        <p:nvCxnSpPr>
          <p:cNvPr id="2" name="Straight Connector 1">
            <a:extLst>
              <a:ext uri="{FF2B5EF4-FFF2-40B4-BE49-F238E27FC236}">
                <a16:creationId xmlns:a16="http://schemas.microsoft.com/office/drawing/2014/main" id="{31EEC312-590E-6264-2CEC-5F78007636DD}"/>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304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2CD58AA4-1B0E-587C-C21B-AFDBCD040583}"/>
              </a:ext>
            </a:extLst>
          </p:cNvPr>
          <p:cNvSpPr txBox="1">
            <a:spLocks/>
          </p:cNvSpPr>
          <p:nvPr/>
        </p:nvSpPr>
        <p:spPr>
          <a:xfrm>
            <a:off x="0" y="-12700"/>
            <a:ext cx="12192000" cy="812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000" b="1" i="0" u="none" strike="noStrike" kern="1200" cap="none" spc="-50" normalizeH="0" baseline="0" noProof="0">
                <a:ln>
                  <a:noFill/>
                </a:ln>
                <a:solidFill>
                  <a:prstClr val="black"/>
                </a:solidFill>
                <a:effectLst/>
                <a:uLnTx/>
                <a:uFillTx/>
                <a:latin typeface="Calibri Light" panose="020F0302020204030204"/>
                <a:ea typeface="+mj-ea"/>
                <a:cs typeface="+mj-cs"/>
              </a:rPr>
              <a:t>Current Lung-MAP Schema</a:t>
            </a:r>
            <a:endParaRPr kumimoji="0" lang="en-US" sz="4000" b="1" i="0" u="none" strike="noStrike" kern="1200" cap="none" spc="-50" normalizeH="0" baseline="0" noProof="0" dirty="0">
              <a:ln>
                <a:noFill/>
              </a:ln>
              <a:solidFill>
                <a:prstClr val="black"/>
              </a:solidFill>
              <a:effectLst/>
              <a:uLnTx/>
              <a:uFillTx/>
              <a:latin typeface="Calibri Light" panose="020F0302020204030204"/>
              <a:ea typeface="+mj-ea"/>
              <a:cs typeface="+mj-cs"/>
            </a:endParaRPr>
          </a:p>
        </p:txBody>
      </p:sp>
      <p:sp>
        <p:nvSpPr>
          <p:cNvPr id="12" name="TextBox 2">
            <a:extLst>
              <a:ext uri="{FF2B5EF4-FFF2-40B4-BE49-F238E27FC236}">
                <a16:creationId xmlns:a16="http://schemas.microsoft.com/office/drawing/2014/main" id="{372D0248-8BC2-525D-4F67-9A634C7CFB6A}"/>
              </a:ext>
            </a:extLst>
          </p:cNvPr>
          <p:cNvSpPr txBox="1">
            <a:spLocks noChangeArrowheads="1"/>
          </p:cNvSpPr>
          <p:nvPr/>
        </p:nvSpPr>
        <p:spPr bwMode="auto">
          <a:xfrm>
            <a:off x="9029664" y="1627393"/>
            <a:ext cx="1862296"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Non-match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13" name="TextBox 2">
            <a:extLst>
              <a:ext uri="{FF2B5EF4-FFF2-40B4-BE49-F238E27FC236}">
                <a16:creationId xmlns:a16="http://schemas.microsoft.com/office/drawing/2014/main" id="{9F4F26B8-D978-5AB8-3448-512F7400A860}"/>
              </a:ext>
            </a:extLst>
          </p:cNvPr>
          <p:cNvSpPr txBox="1">
            <a:spLocks noChangeArrowheads="1"/>
          </p:cNvSpPr>
          <p:nvPr/>
        </p:nvSpPr>
        <p:spPr bwMode="auto">
          <a:xfrm>
            <a:off x="2603501" y="1627393"/>
            <a:ext cx="1863837" cy="430887"/>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Biomarker–Driven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Sub-Studies</a:t>
            </a:r>
          </a:p>
        </p:txBody>
      </p:sp>
      <p:sp>
        <p:nvSpPr>
          <p:cNvPr id="16" name="Left Bracket 15">
            <a:extLst>
              <a:ext uri="{FF2B5EF4-FFF2-40B4-BE49-F238E27FC236}">
                <a16:creationId xmlns:a16="http://schemas.microsoft.com/office/drawing/2014/main" id="{0C3523B4-16B9-3651-9C5B-DD465E79448E}"/>
              </a:ext>
            </a:extLst>
          </p:cNvPr>
          <p:cNvSpPr/>
          <p:nvPr/>
        </p:nvSpPr>
        <p:spPr>
          <a:xfrm rot="5400000">
            <a:off x="3653705" y="412486"/>
            <a:ext cx="218210" cy="3945943"/>
          </a:xfrm>
          <a:custGeom>
            <a:avLst/>
            <a:gdLst>
              <a:gd name="connsiteX0" fmla="*/ 210517 w 210517"/>
              <a:gd name="connsiteY0" fmla="*/ 3948546 h 3948546"/>
              <a:gd name="connsiteX1" fmla="*/ 0 w 210517"/>
              <a:gd name="connsiteY1" fmla="*/ 3931004 h 3948546"/>
              <a:gd name="connsiteX2" fmla="*/ 0 w 210517"/>
              <a:gd name="connsiteY2" fmla="*/ 17542 h 3948546"/>
              <a:gd name="connsiteX3" fmla="*/ 210517 w 210517"/>
              <a:gd name="connsiteY3" fmla="*/ 0 h 3948546"/>
              <a:gd name="connsiteX4" fmla="*/ 210517 w 210517"/>
              <a:gd name="connsiteY4" fmla="*/ 3948546 h 3948546"/>
              <a:gd name="connsiteX0" fmla="*/ 210517 w 210517"/>
              <a:gd name="connsiteY0" fmla="*/ 3948546 h 3948546"/>
              <a:gd name="connsiteX1" fmla="*/ 0 w 210517"/>
              <a:gd name="connsiteY1" fmla="*/ 3931004 h 3948546"/>
              <a:gd name="connsiteX2" fmla="*/ 0 w 210517"/>
              <a:gd name="connsiteY2" fmla="*/ 17542 h 3948546"/>
              <a:gd name="connsiteX3" fmla="*/ 210517 w 210517"/>
              <a:gd name="connsiteY3" fmla="*/ 0 h 3948546"/>
              <a:gd name="connsiteX0" fmla="*/ 210517 w 227298"/>
              <a:gd name="connsiteY0" fmla="*/ 3948546 h 3948546"/>
              <a:gd name="connsiteX1" fmla="*/ 0 w 227298"/>
              <a:gd name="connsiteY1" fmla="*/ 3931004 h 3948546"/>
              <a:gd name="connsiteX2" fmla="*/ 0 w 227298"/>
              <a:gd name="connsiteY2" fmla="*/ 17542 h 3948546"/>
              <a:gd name="connsiteX3" fmla="*/ 210517 w 227298"/>
              <a:gd name="connsiteY3" fmla="*/ 0 h 3948546"/>
              <a:gd name="connsiteX4" fmla="*/ 210517 w 227298"/>
              <a:gd name="connsiteY4" fmla="*/ 3948546 h 3948546"/>
              <a:gd name="connsiteX0" fmla="*/ 210517 w 227298"/>
              <a:gd name="connsiteY0" fmla="*/ 3948546 h 3948546"/>
              <a:gd name="connsiteX1" fmla="*/ 0 w 227298"/>
              <a:gd name="connsiteY1" fmla="*/ 3931004 h 3948546"/>
              <a:gd name="connsiteX2" fmla="*/ 0 w 227298"/>
              <a:gd name="connsiteY2" fmla="*/ 17542 h 3948546"/>
              <a:gd name="connsiteX3" fmla="*/ 227298 w 227298"/>
              <a:gd name="connsiteY3" fmla="*/ 16778 h 3948546"/>
            </a:gdLst>
            <a:ahLst/>
            <a:cxnLst>
              <a:cxn ang="0">
                <a:pos x="connsiteX0" y="connsiteY0"/>
              </a:cxn>
              <a:cxn ang="0">
                <a:pos x="connsiteX1" y="connsiteY1"/>
              </a:cxn>
              <a:cxn ang="0">
                <a:pos x="connsiteX2" y="connsiteY2"/>
              </a:cxn>
              <a:cxn ang="0">
                <a:pos x="connsiteX3" y="connsiteY3"/>
              </a:cxn>
            </a:cxnLst>
            <a:rect l="l" t="t" r="r" b="b"/>
            <a:pathLst>
              <a:path w="227298" h="3948546" stroke="0" extrusionOk="0">
                <a:moveTo>
                  <a:pt x="210517" y="3948546"/>
                </a:moveTo>
                <a:cubicBezTo>
                  <a:pt x="94252" y="3948546"/>
                  <a:pt x="0" y="3940692"/>
                  <a:pt x="0" y="3931004"/>
                </a:cubicBezTo>
                <a:lnTo>
                  <a:pt x="0" y="17542"/>
                </a:lnTo>
                <a:cubicBezTo>
                  <a:pt x="0" y="7854"/>
                  <a:pt x="94252" y="0"/>
                  <a:pt x="210517" y="0"/>
                </a:cubicBezTo>
                <a:lnTo>
                  <a:pt x="210517" y="3948546"/>
                </a:lnTo>
                <a:close/>
              </a:path>
              <a:path w="227298" h="3948546" fill="none">
                <a:moveTo>
                  <a:pt x="210517" y="3948546"/>
                </a:moveTo>
                <a:cubicBezTo>
                  <a:pt x="94252" y="3948546"/>
                  <a:pt x="0" y="3940692"/>
                  <a:pt x="0" y="3931004"/>
                </a:cubicBezTo>
                <a:lnTo>
                  <a:pt x="0" y="17542"/>
                </a:lnTo>
                <a:cubicBezTo>
                  <a:pt x="0" y="7854"/>
                  <a:pt x="111033" y="16778"/>
                  <a:pt x="227298" y="16778"/>
                </a:cubicBezTo>
              </a:path>
            </a:pathLst>
          </a:custGeom>
          <a:noFill/>
          <a:ln w="38100" cap="flat" cmpd="sng" algn="ctr">
            <a:solidFill>
              <a:schemeClr val="bg2">
                <a:lumMod val="50000"/>
              </a:scheme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sp>
        <p:nvSpPr>
          <p:cNvPr id="17" name="TextBox 2">
            <a:extLst>
              <a:ext uri="{FF2B5EF4-FFF2-40B4-BE49-F238E27FC236}">
                <a16:creationId xmlns:a16="http://schemas.microsoft.com/office/drawing/2014/main" id="{3F6FCA9B-F8FC-BC87-0A48-E0BA891B28BA}"/>
              </a:ext>
            </a:extLst>
          </p:cNvPr>
          <p:cNvSpPr txBox="1">
            <a:spLocks noChangeArrowheads="1"/>
          </p:cNvSpPr>
          <p:nvPr/>
        </p:nvSpPr>
        <p:spPr bwMode="auto">
          <a:xfrm>
            <a:off x="5490268" y="984842"/>
            <a:ext cx="1875706" cy="261610"/>
          </a:xfrm>
          <a:prstGeom prst="rect">
            <a:avLst/>
          </a:prstGeom>
          <a:solidFill>
            <a:srgbClr val="92D050"/>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LUNGMAP Screening</a:t>
            </a:r>
          </a:p>
        </p:txBody>
      </p:sp>
      <p:sp>
        <p:nvSpPr>
          <p:cNvPr id="22" name="Rectangle 21">
            <a:extLst>
              <a:ext uri="{FF2B5EF4-FFF2-40B4-BE49-F238E27FC236}">
                <a16:creationId xmlns:a16="http://schemas.microsoft.com/office/drawing/2014/main" id="{6C509F54-C1A6-A911-81FE-BE9216A810F7}"/>
              </a:ext>
            </a:extLst>
          </p:cNvPr>
          <p:cNvSpPr/>
          <p:nvPr/>
        </p:nvSpPr>
        <p:spPr>
          <a:xfrm>
            <a:off x="615277" y="1064983"/>
            <a:ext cx="221861" cy="211015"/>
          </a:xfrm>
          <a:prstGeom prst="rect">
            <a:avLst/>
          </a:prstGeom>
          <a:solidFill>
            <a:srgbClr val="00B0F0"/>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0CB140-F579-8137-F97C-9B139E1BEF19}"/>
              </a:ext>
            </a:extLst>
          </p:cNvPr>
          <p:cNvSpPr/>
          <p:nvPr/>
        </p:nvSpPr>
        <p:spPr>
          <a:xfrm>
            <a:off x="615277" y="450466"/>
            <a:ext cx="221861" cy="211015"/>
          </a:xfrm>
          <a:prstGeom prst="rect">
            <a:avLst/>
          </a:prstGeom>
          <a:solidFill>
            <a:srgbClr val="92D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618175A-6CAC-A6E6-3CAC-2429AE931B7F}"/>
              </a:ext>
            </a:extLst>
          </p:cNvPr>
          <p:cNvSpPr txBox="1"/>
          <p:nvPr/>
        </p:nvSpPr>
        <p:spPr>
          <a:xfrm>
            <a:off x="849930" y="432863"/>
            <a:ext cx="114843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Actively Accruing</a:t>
            </a:r>
          </a:p>
        </p:txBody>
      </p:sp>
      <p:sp>
        <p:nvSpPr>
          <p:cNvPr id="26" name="TextBox 25">
            <a:extLst>
              <a:ext uri="{FF2B5EF4-FFF2-40B4-BE49-F238E27FC236}">
                <a16:creationId xmlns:a16="http://schemas.microsoft.com/office/drawing/2014/main" id="{9691DCB5-803A-B346-6DCE-BFFF951026F0}"/>
              </a:ext>
            </a:extLst>
          </p:cNvPr>
          <p:cNvSpPr txBox="1"/>
          <p:nvPr/>
        </p:nvSpPr>
        <p:spPr>
          <a:xfrm>
            <a:off x="838355" y="1039380"/>
            <a:ext cx="103367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In Development</a:t>
            </a:r>
          </a:p>
        </p:txBody>
      </p:sp>
      <p:cxnSp>
        <p:nvCxnSpPr>
          <p:cNvPr id="29" name="Straight Connector 28">
            <a:extLst>
              <a:ext uri="{FF2B5EF4-FFF2-40B4-BE49-F238E27FC236}">
                <a16:creationId xmlns:a16="http://schemas.microsoft.com/office/drawing/2014/main" id="{DD763DFB-53D7-C4F4-2231-E56D14A138ED}"/>
              </a:ext>
            </a:extLst>
          </p:cNvPr>
          <p:cNvCxnSpPr>
            <a:cxnSpLocks/>
            <a:endCxn id="17" idx="2"/>
          </p:cNvCxnSpPr>
          <p:nvPr/>
        </p:nvCxnSpPr>
        <p:spPr>
          <a:xfrm flipV="1">
            <a:off x="6428121" y="1246452"/>
            <a:ext cx="0" cy="14550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7048CEBC-1AEE-7271-DC5C-12CC72BDB8DA}"/>
              </a:ext>
            </a:extLst>
          </p:cNvPr>
          <p:cNvSpPr/>
          <p:nvPr/>
        </p:nvSpPr>
        <p:spPr>
          <a:xfrm rot="5400000">
            <a:off x="6627003" y="-1682639"/>
            <a:ext cx="238439" cy="6421606"/>
          </a:xfrm>
          <a:prstGeom prst="leftBracket">
            <a:avLst/>
          </a:prstGeom>
          <a:noFill/>
          <a:ln w="38100" cap="flat" cmpd="sng" algn="ctr">
            <a:solidFill>
              <a:schemeClr val="bg2">
                <a:lumMod val="50000"/>
              </a:schemeClr>
            </a:solidFill>
            <a:prstDash val="solid"/>
            <a:headEnd type="arrow" w="sm" len="sm"/>
            <a:tailEnd type="arrow" w="sm" len="sm"/>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rgbClr val="C0504D">
                  <a:lumMod val="60000"/>
                  <a:lumOff val="40000"/>
                </a:srgbClr>
              </a:solidFill>
              <a:effectLst/>
              <a:uLnTx/>
              <a:uFillTx/>
              <a:latin typeface="Calibri" panose="020F0502020204030204"/>
              <a:ea typeface="ヒラギノ角ゴ Pro W3" charset="-128"/>
              <a:cs typeface="+mn-cs"/>
            </a:endParaRPr>
          </a:p>
        </p:txBody>
      </p:sp>
      <p:cxnSp>
        <p:nvCxnSpPr>
          <p:cNvPr id="31" name="Straight Arrow Connector 30">
            <a:extLst>
              <a:ext uri="{FF2B5EF4-FFF2-40B4-BE49-F238E27FC236}">
                <a16:creationId xmlns:a16="http://schemas.microsoft.com/office/drawing/2014/main" id="{13DD9189-F4F6-31ED-E33C-DF0E33AA57FF}"/>
              </a:ext>
            </a:extLst>
          </p:cNvPr>
          <p:cNvCxnSpPr>
            <a:cxnSpLocks noChangeShapeType="1"/>
          </p:cNvCxnSpPr>
          <p:nvPr/>
        </p:nvCxnSpPr>
        <p:spPr bwMode="auto">
          <a:xfrm>
            <a:off x="3483641" y="2058280"/>
            <a:ext cx="0" cy="21805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cxnSp>
        <p:nvCxnSpPr>
          <p:cNvPr id="32" name="Straight Arrow Connector 31">
            <a:extLst>
              <a:ext uri="{FF2B5EF4-FFF2-40B4-BE49-F238E27FC236}">
                <a16:creationId xmlns:a16="http://schemas.microsoft.com/office/drawing/2014/main" id="{107E80E5-97A6-C315-B16F-9EF0E6319D7C}"/>
              </a:ext>
            </a:extLst>
          </p:cNvPr>
          <p:cNvCxnSpPr>
            <a:cxnSpLocks noChangeShapeType="1"/>
          </p:cNvCxnSpPr>
          <p:nvPr/>
        </p:nvCxnSpPr>
        <p:spPr bwMode="auto">
          <a:xfrm>
            <a:off x="9984172" y="2058280"/>
            <a:ext cx="0" cy="500362"/>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cxnSp>
        <p:nvCxnSpPr>
          <p:cNvPr id="7" name="Straight Arrow Connector 6">
            <a:extLst>
              <a:ext uri="{FF2B5EF4-FFF2-40B4-BE49-F238E27FC236}">
                <a16:creationId xmlns:a16="http://schemas.microsoft.com/office/drawing/2014/main" id="{C12BFDE8-F4B5-0D4A-D73C-B66707235DF9}"/>
              </a:ext>
            </a:extLst>
          </p:cNvPr>
          <p:cNvCxnSpPr>
            <a:cxnSpLocks noChangeShapeType="1"/>
          </p:cNvCxnSpPr>
          <p:nvPr/>
        </p:nvCxnSpPr>
        <p:spPr bwMode="auto">
          <a:xfrm rot="-480000" flipH="1">
            <a:off x="824385" y="3784569"/>
            <a:ext cx="51089" cy="361554"/>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33" name="TextBox 2">
            <a:extLst>
              <a:ext uri="{FF2B5EF4-FFF2-40B4-BE49-F238E27FC236}">
                <a16:creationId xmlns:a16="http://schemas.microsoft.com/office/drawing/2014/main" id="{7AB17D27-700A-C86B-1813-5038FED2E9BE}"/>
              </a:ext>
            </a:extLst>
          </p:cNvPr>
          <p:cNvSpPr txBox="1">
            <a:spLocks noChangeArrowheads="1"/>
          </p:cNvSpPr>
          <p:nvPr/>
        </p:nvSpPr>
        <p:spPr bwMode="auto">
          <a:xfrm>
            <a:off x="435942" y="3220243"/>
            <a:ext cx="792854"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KRASG12C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endParaRPr>
          </a:p>
        </p:txBody>
      </p:sp>
      <p:sp>
        <p:nvSpPr>
          <p:cNvPr id="34" name="TextBox 33">
            <a:extLst>
              <a:ext uri="{FF2B5EF4-FFF2-40B4-BE49-F238E27FC236}">
                <a16:creationId xmlns:a16="http://schemas.microsoft.com/office/drawing/2014/main" id="{62ED9D81-78FD-404B-5B79-AF40F6463AFD}"/>
              </a:ext>
            </a:extLst>
          </p:cNvPr>
          <p:cNvSpPr txBox="1"/>
          <p:nvPr/>
        </p:nvSpPr>
        <p:spPr>
          <a:xfrm>
            <a:off x="389705" y="2997943"/>
            <a:ext cx="847337"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35" name="TextBox 62">
            <a:extLst>
              <a:ext uri="{FF2B5EF4-FFF2-40B4-BE49-F238E27FC236}">
                <a16:creationId xmlns:a16="http://schemas.microsoft.com/office/drawing/2014/main" id="{51FDE8C3-3CFD-2E2E-9F48-C559CFDD0FDF}"/>
              </a:ext>
            </a:extLst>
          </p:cNvPr>
          <p:cNvSpPr txBox="1"/>
          <p:nvPr/>
        </p:nvSpPr>
        <p:spPr>
          <a:xfrm>
            <a:off x="450583" y="4213243"/>
            <a:ext cx="798691" cy="400110"/>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Sotorasib (AMG 510)</a:t>
            </a:r>
          </a:p>
        </p:txBody>
      </p:sp>
      <p:sp>
        <p:nvSpPr>
          <p:cNvPr id="39" name="Rectangle 38">
            <a:extLst>
              <a:ext uri="{FF2B5EF4-FFF2-40B4-BE49-F238E27FC236}">
                <a16:creationId xmlns:a16="http://schemas.microsoft.com/office/drawing/2014/main" id="{47CF2FD4-E915-139E-2BC9-5DC45F0737B4}"/>
              </a:ext>
            </a:extLst>
          </p:cNvPr>
          <p:cNvSpPr/>
          <p:nvPr/>
        </p:nvSpPr>
        <p:spPr>
          <a:xfrm>
            <a:off x="615277" y="769343"/>
            <a:ext cx="221861" cy="211015"/>
          </a:xfrm>
          <a:prstGeom prst="rect">
            <a:avLst/>
          </a:prstGeom>
          <a:solidFill>
            <a:srgbClr val="FFC0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7A2CD74E-EC16-BC0C-7222-3C38F98B52FA}"/>
              </a:ext>
            </a:extLst>
          </p:cNvPr>
          <p:cNvSpPr txBox="1"/>
          <p:nvPr/>
        </p:nvSpPr>
        <p:spPr>
          <a:xfrm>
            <a:off x="849930" y="751740"/>
            <a:ext cx="1599282"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Calibri" panose="020F0502020204030204"/>
                <a:ea typeface="+mn-ea"/>
                <a:cs typeface="+mn-cs"/>
              </a:rPr>
              <a:t>Temporarily Closed</a:t>
            </a:r>
          </a:p>
        </p:txBody>
      </p:sp>
      <p:cxnSp>
        <p:nvCxnSpPr>
          <p:cNvPr id="8" name="Straight Arrow Connector 7">
            <a:extLst>
              <a:ext uri="{FF2B5EF4-FFF2-40B4-BE49-F238E27FC236}">
                <a16:creationId xmlns:a16="http://schemas.microsoft.com/office/drawing/2014/main" id="{6E11516F-B909-BCB5-DCDB-AE10B4E621D4}"/>
              </a:ext>
            </a:extLst>
          </p:cNvPr>
          <p:cNvCxnSpPr>
            <a:cxnSpLocks noChangeShapeType="1"/>
          </p:cNvCxnSpPr>
          <p:nvPr/>
        </p:nvCxnSpPr>
        <p:spPr bwMode="auto">
          <a:xfrm>
            <a:off x="5291566" y="3981243"/>
            <a:ext cx="1355" cy="274320"/>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55" name="TextBox 2">
            <a:extLst>
              <a:ext uri="{FF2B5EF4-FFF2-40B4-BE49-F238E27FC236}">
                <a16:creationId xmlns:a16="http://schemas.microsoft.com/office/drawing/2014/main" id="{AD2ECC28-B705-63F5-82ED-4D3B7B039D27}"/>
              </a:ext>
            </a:extLst>
          </p:cNvPr>
          <p:cNvSpPr txBox="1">
            <a:spLocks noChangeArrowheads="1"/>
          </p:cNvSpPr>
          <p:nvPr/>
        </p:nvSpPr>
        <p:spPr bwMode="auto">
          <a:xfrm>
            <a:off x="4808811" y="3202202"/>
            <a:ext cx="1034068" cy="784830"/>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EGFR mutation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30000" noProof="0" dirty="0">
                <a:ln>
                  <a:noFill/>
                </a:ln>
                <a:solidFill>
                  <a:prstClr val="white"/>
                </a:solidFill>
                <a:effectLst/>
                <a:uLnTx/>
                <a:uFillTx/>
                <a:latin typeface="Calibri" panose="020F0502020204030204"/>
                <a:ea typeface="ヒラギノ角ゴ Pro W3" charset="-128"/>
                <a:cs typeface="+mn-cs"/>
              </a:rPr>
              <a:t> </a:t>
            </a:r>
            <a:r>
              <a:rPr kumimoji="0" lang="en-US" sz="9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w/ acquired MET amplification at resistance</a:t>
            </a:r>
          </a:p>
        </p:txBody>
      </p:sp>
      <p:sp>
        <p:nvSpPr>
          <p:cNvPr id="56" name="TextBox 49">
            <a:extLst>
              <a:ext uri="{FF2B5EF4-FFF2-40B4-BE49-F238E27FC236}">
                <a16:creationId xmlns:a16="http://schemas.microsoft.com/office/drawing/2014/main" id="{1B50D42F-DC26-8B01-34F8-9006973025E1}"/>
              </a:ext>
            </a:extLst>
          </p:cNvPr>
          <p:cNvSpPr txBox="1"/>
          <p:nvPr/>
        </p:nvSpPr>
        <p:spPr>
          <a:xfrm>
            <a:off x="4868286" y="2960551"/>
            <a:ext cx="885722"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57" name="TextBox 63">
            <a:extLst>
              <a:ext uri="{FF2B5EF4-FFF2-40B4-BE49-F238E27FC236}">
                <a16:creationId xmlns:a16="http://schemas.microsoft.com/office/drawing/2014/main" id="{7BBF5947-7334-EA83-00AE-606CF4573CF8}"/>
              </a:ext>
            </a:extLst>
          </p:cNvPr>
          <p:cNvSpPr txBox="1"/>
          <p:nvPr/>
        </p:nvSpPr>
        <p:spPr>
          <a:xfrm>
            <a:off x="4614053" y="4278449"/>
            <a:ext cx="1394188" cy="101566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INC280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C</a:t>
            </a:r>
            <a:r>
              <a:rPr kumimoji="0" lang="en-US" sz="10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mn-cs"/>
              </a:rPr>
              <a:t>apmatinib</a:t>
            </a:r>
            <a:r>
              <a:rPr kumimoji="0" lang="en-US" sz="1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Osimertinib + Ramucirumab</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vs.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INC280 (</a:t>
            </a:r>
            <a:r>
              <a:rPr kumimoji="0" lang="en-US" sz="1000" b="1" i="0" u="none" strike="noStrike" kern="1200" cap="none" spc="0" normalizeH="0" baseline="0" noProof="0" dirty="0" err="1">
                <a:ln>
                  <a:noFill/>
                </a:ln>
                <a:solidFill>
                  <a:prstClr val="black"/>
                </a:solidFill>
                <a:effectLst/>
                <a:uLnTx/>
                <a:uFillTx/>
                <a:latin typeface="Calibri"/>
                <a:ea typeface="+mn-ea"/>
                <a:cs typeface="+mn-cs"/>
              </a:rPr>
              <a:t>Capmatinib</a:t>
            </a:r>
            <a:r>
              <a:rPr kumimoji="0" lang="en-US" sz="1000" b="1" i="0" u="none" strike="noStrike" kern="1200" cap="none" spc="0" normalizeH="0" baseline="0" noProof="0" dirty="0">
                <a:ln>
                  <a:noFill/>
                </a:ln>
                <a:solidFill>
                  <a:prstClr val="black"/>
                </a:solidFill>
                <a:effectLst/>
                <a:uLnTx/>
                <a:uFillTx/>
                <a:latin typeface="Calibri"/>
                <a:ea typeface="+mn-ea"/>
                <a:cs typeface="+mn-cs"/>
              </a:rPr>
              <a:t>) + Osimertinib</a:t>
            </a:r>
          </a:p>
        </p:txBody>
      </p:sp>
      <p:sp>
        <p:nvSpPr>
          <p:cNvPr id="59" name="TextBox 2">
            <a:extLst>
              <a:ext uri="{FF2B5EF4-FFF2-40B4-BE49-F238E27FC236}">
                <a16:creationId xmlns:a16="http://schemas.microsoft.com/office/drawing/2014/main" id="{F611580F-8009-A607-3ECA-5E7402A5B9D5}"/>
              </a:ext>
            </a:extLst>
          </p:cNvPr>
          <p:cNvSpPr txBox="1">
            <a:spLocks noChangeArrowheads="1"/>
          </p:cNvSpPr>
          <p:nvPr/>
        </p:nvSpPr>
        <p:spPr bwMode="auto">
          <a:xfrm>
            <a:off x="9498928" y="3208496"/>
            <a:ext cx="1034068" cy="400110"/>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S1800E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Phase II/III</a:t>
            </a:r>
          </a:p>
        </p:txBody>
      </p:sp>
      <p:sp>
        <p:nvSpPr>
          <p:cNvPr id="61" name="TextBox 60">
            <a:extLst>
              <a:ext uri="{FF2B5EF4-FFF2-40B4-BE49-F238E27FC236}">
                <a16:creationId xmlns:a16="http://schemas.microsoft.com/office/drawing/2014/main" id="{7DD0420E-C1FF-110B-1A8E-A61525AD435A}"/>
              </a:ext>
            </a:extLst>
          </p:cNvPr>
          <p:cNvSpPr txBox="1"/>
          <p:nvPr/>
        </p:nvSpPr>
        <p:spPr>
          <a:xfrm>
            <a:off x="9238562" y="2982996"/>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Q4 2024</a:t>
            </a:r>
          </a:p>
        </p:txBody>
      </p:sp>
      <p:cxnSp>
        <p:nvCxnSpPr>
          <p:cNvPr id="63" name="Straight Arrow Connector 62">
            <a:extLst>
              <a:ext uri="{FF2B5EF4-FFF2-40B4-BE49-F238E27FC236}">
                <a16:creationId xmlns:a16="http://schemas.microsoft.com/office/drawing/2014/main" id="{5AC8273B-ECEA-C74B-F7BC-367EF1F7C8D4}"/>
              </a:ext>
            </a:extLst>
          </p:cNvPr>
          <p:cNvCxnSpPr>
            <a:cxnSpLocks noChangeShapeType="1"/>
          </p:cNvCxnSpPr>
          <p:nvPr/>
        </p:nvCxnSpPr>
        <p:spPr bwMode="auto">
          <a:xfrm>
            <a:off x="9990178" y="3608606"/>
            <a:ext cx="0" cy="226969"/>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65" name="TextBox 62">
            <a:extLst>
              <a:ext uri="{FF2B5EF4-FFF2-40B4-BE49-F238E27FC236}">
                <a16:creationId xmlns:a16="http://schemas.microsoft.com/office/drawing/2014/main" id="{B48A5066-A61C-0AE1-95E3-FAECE64562BC}"/>
              </a:ext>
            </a:extLst>
          </p:cNvPr>
          <p:cNvSpPr txBox="1"/>
          <p:nvPr/>
        </p:nvSpPr>
        <p:spPr>
          <a:xfrm>
            <a:off x="9498928" y="3836860"/>
            <a:ext cx="1032709" cy="1323439"/>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anti-PD1 +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anti-VEGFR2 + checkpoint inhibitor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vs.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anti-VEGFR2 + checkpoint inhibitor </a:t>
            </a:r>
          </a:p>
        </p:txBody>
      </p:sp>
      <p:sp>
        <p:nvSpPr>
          <p:cNvPr id="47" name="TextBox 2">
            <a:extLst>
              <a:ext uri="{FF2B5EF4-FFF2-40B4-BE49-F238E27FC236}">
                <a16:creationId xmlns:a16="http://schemas.microsoft.com/office/drawing/2014/main" id="{B96D4532-7F1E-4F82-B42C-EAC110E964A4}"/>
              </a:ext>
            </a:extLst>
          </p:cNvPr>
          <p:cNvSpPr txBox="1">
            <a:spLocks noChangeArrowheads="1"/>
          </p:cNvSpPr>
          <p:nvPr/>
        </p:nvSpPr>
        <p:spPr bwMode="auto">
          <a:xfrm>
            <a:off x="6087638" y="3199286"/>
            <a:ext cx="1236106" cy="861774"/>
          </a:xfrm>
          <a:prstGeom prst="rect">
            <a:avLst/>
          </a:prstGeom>
          <a:solidFill>
            <a:srgbClr val="00B0F0"/>
          </a:solidFill>
          <a:ln w="12700" cap="flat" cmpd="sng" algn="ctr">
            <a:solidFill>
              <a:schemeClr val="bg2">
                <a:lumMod val="50000"/>
              </a:schemeClr>
            </a:solidFill>
            <a:prstDash val="sysDash"/>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Relapsed/refractory advanced NSCLC w/ actionable genomic alterations </a:t>
            </a:r>
          </a:p>
        </p:txBody>
      </p:sp>
      <p:sp>
        <p:nvSpPr>
          <p:cNvPr id="51" name="TextBox 50">
            <a:extLst>
              <a:ext uri="{FF2B5EF4-FFF2-40B4-BE49-F238E27FC236}">
                <a16:creationId xmlns:a16="http://schemas.microsoft.com/office/drawing/2014/main" id="{0B78BDDB-5802-5D6A-991D-02F4B20FDA40}"/>
              </a:ext>
            </a:extLst>
          </p:cNvPr>
          <p:cNvSpPr txBox="1"/>
          <p:nvPr/>
        </p:nvSpPr>
        <p:spPr>
          <a:xfrm>
            <a:off x="6246615" y="2952594"/>
            <a:ext cx="918152"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DSC Approved</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rPr>
              <a:t> 2</a:t>
            </a:r>
            <a:endPar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6808335-0E80-BB97-A04C-289CD38AD6AD}"/>
              </a:ext>
            </a:extLst>
          </p:cNvPr>
          <p:cNvSpPr txBox="1"/>
          <p:nvPr/>
        </p:nvSpPr>
        <p:spPr>
          <a:xfrm>
            <a:off x="6087638" y="4302458"/>
            <a:ext cx="1375196" cy="1015663"/>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Trop-2-directed antibody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vs.</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Trop-2-directed antibody + PD-1/VEGF bispecific antibody</a:t>
            </a:r>
          </a:p>
        </p:txBody>
      </p:sp>
      <p:cxnSp>
        <p:nvCxnSpPr>
          <p:cNvPr id="52" name="Straight Arrow Connector 51">
            <a:extLst>
              <a:ext uri="{FF2B5EF4-FFF2-40B4-BE49-F238E27FC236}">
                <a16:creationId xmlns:a16="http://schemas.microsoft.com/office/drawing/2014/main" id="{44008AF1-744A-414A-FE16-3449AA56961B}"/>
              </a:ext>
            </a:extLst>
          </p:cNvPr>
          <p:cNvCxnSpPr>
            <a:cxnSpLocks noChangeShapeType="1"/>
          </p:cNvCxnSpPr>
          <p:nvPr/>
        </p:nvCxnSpPr>
        <p:spPr bwMode="auto">
          <a:xfrm>
            <a:off x="6705691" y="4067982"/>
            <a:ext cx="0" cy="234476"/>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2" name="TextBox 2">
            <a:extLst>
              <a:ext uri="{FF2B5EF4-FFF2-40B4-BE49-F238E27FC236}">
                <a16:creationId xmlns:a16="http://schemas.microsoft.com/office/drawing/2014/main" id="{AAA2AC51-BBDD-C2CF-E438-2D72480D5079}"/>
              </a:ext>
            </a:extLst>
          </p:cNvPr>
          <p:cNvSpPr txBox="1">
            <a:spLocks noChangeArrowheads="1"/>
          </p:cNvSpPr>
          <p:nvPr/>
        </p:nvSpPr>
        <p:spPr bwMode="auto">
          <a:xfrm>
            <a:off x="1397084" y="3228775"/>
            <a:ext cx="854681"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S1900J</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MET amplification</a:t>
            </a:r>
          </a:p>
        </p:txBody>
      </p:sp>
      <p:sp>
        <p:nvSpPr>
          <p:cNvPr id="3" name="TextBox 2">
            <a:extLst>
              <a:ext uri="{FF2B5EF4-FFF2-40B4-BE49-F238E27FC236}">
                <a16:creationId xmlns:a16="http://schemas.microsoft.com/office/drawing/2014/main" id="{A1CF0478-ABAF-3C8F-A729-2E64604D0DBF}"/>
              </a:ext>
            </a:extLst>
          </p:cNvPr>
          <p:cNvSpPr txBox="1"/>
          <p:nvPr/>
        </p:nvSpPr>
        <p:spPr>
          <a:xfrm>
            <a:off x="1060508" y="2999697"/>
            <a:ext cx="1491219" cy="230832"/>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5" name="TextBox 62">
            <a:extLst>
              <a:ext uri="{FF2B5EF4-FFF2-40B4-BE49-F238E27FC236}">
                <a16:creationId xmlns:a16="http://schemas.microsoft.com/office/drawing/2014/main" id="{3D28484D-9C95-D500-DE41-EB9FD51F101C}"/>
              </a:ext>
            </a:extLst>
          </p:cNvPr>
          <p:cNvSpPr txBox="1"/>
          <p:nvPr/>
        </p:nvSpPr>
        <p:spPr>
          <a:xfrm>
            <a:off x="1370516" y="4252671"/>
            <a:ext cx="927187" cy="400110"/>
          </a:xfrm>
          <a:prstGeom prst="rect">
            <a:avLst/>
          </a:prstGeom>
          <a:noFill/>
          <a:ln>
            <a:noFill/>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Amivantamab</a:t>
            </a:r>
            <a:r>
              <a:rPr kumimoji="0" lang="en-US" sz="1000" b="1" i="0" u="none" strike="noStrike" kern="1200" cap="none" spc="0" normalizeH="0" baseline="0" noProof="0" dirty="0">
                <a:ln>
                  <a:noFill/>
                </a:ln>
                <a:solidFill>
                  <a:prstClr val="black"/>
                </a:solidFill>
                <a:effectLst/>
                <a:uLnTx/>
                <a:uFillTx/>
                <a:latin typeface="Calibri"/>
                <a:ea typeface="+mn-ea"/>
                <a:cs typeface="+mn-cs"/>
              </a:rPr>
              <a:t> SC</a:t>
            </a:r>
          </a:p>
        </p:txBody>
      </p:sp>
      <p:sp>
        <p:nvSpPr>
          <p:cNvPr id="70" name="TextBox 69">
            <a:extLst>
              <a:ext uri="{FF2B5EF4-FFF2-40B4-BE49-F238E27FC236}">
                <a16:creationId xmlns:a16="http://schemas.microsoft.com/office/drawing/2014/main" id="{E2D7A903-02C0-7576-BD86-1636EA220B14}"/>
              </a:ext>
            </a:extLst>
          </p:cNvPr>
          <p:cNvSpPr txBox="1"/>
          <p:nvPr/>
        </p:nvSpPr>
        <p:spPr>
          <a:xfrm>
            <a:off x="2380287" y="2994198"/>
            <a:ext cx="861361"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alibri" panose="020F0502020204030204"/>
                <a:ea typeface="+mn-ea"/>
                <a:cs typeface="+mn-cs"/>
              </a:rPr>
              <a:t>Open</a:t>
            </a:r>
          </a:p>
        </p:txBody>
      </p:sp>
      <p:sp>
        <p:nvSpPr>
          <p:cNvPr id="67" name="TextBox 2">
            <a:extLst>
              <a:ext uri="{FF2B5EF4-FFF2-40B4-BE49-F238E27FC236}">
                <a16:creationId xmlns:a16="http://schemas.microsoft.com/office/drawing/2014/main" id="{7835FB7F-1D04-4041-AA85-584819E1AB40}"/>
              </a:ext>
            </a:extLst>
          </p:cNvPr>
          <p:cNvSpPr txBox="1">
            <a:spLocks noChangeArrowheads="1"/>
          </p:cNvSpPr>
          <p:nvPr/>
        </p:nvSpPr>
        <p:spPr bwMode="auto">
          <a:xfrm>
            <a:off x="1131759" y="2627037"/>
            <a:ext cx="1863837"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Targeted therapy-Naive</a:t>
            </a:r>
          </a:p>
        </p:txBody>
      </p:sp>
      <p:sp>
        <p:nvSpPr>
          <p:cNvPr id="71" name="TextBox 2">
            <a:extLst>
              <a:ext uri="{FF2B5EF4-FFF2-40B4-BE49-F238E27FC236}">
                <a16:creationId xmlns:a16="http://schemas.microsoft.com/office/drawing/2014/main" id="{DF9749AE-83E5-46B4-9455-6F711ADC47C3}"/>
              </a:ext>
            </a:extLst>
          </p:cNvPr>
          <p:cNvSpPr txBox="1">
            <a:spLocks noChangeArrowheads="1"/>
          </p:cNvSpPr>
          <p:nvPr/>
        </p:nvSpPr>
        <p:spPr bwMode="auto">
          <a:xfrm>
            <a:off x="5223338" y="2614271"/>
            <a:ext cx="1467840"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TKI-Treated/Resistant</a:t>
            </a:r>
          </a:p>
        </p:txBody>
      </p:sp>
      <p:sp>
        <p:nvSpPr>
          <p:cNvPr id="72" name="TextBox 71">
            <a:extLst>
              <a:ext uri="{FF2B5EF4-FFF2-40B4-BE49-F238E27FC236}">
                <a16:creationId xmlns:a16="http://schemas.microsoft.com/office/drawing/2014/main" id="{675E6345-F0BE-4BD9-BC96-A9AB8C2E5D34}"/>
              </a:ext>
            </a:extLst>
          </p:cNvPr>
          <p:cNvSpPr txBox="1"/>
          <p:nvPr/>
        </p:nvSpPr>
        <p:spPr>
          <a:xfrm>
            <a:off x="2297704" y="4252463"/>
            <a:ext cx="1118987"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0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vs.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a:ea typeface="+mn-ea"/>
                <a:cs typeface="+mn-cs"/>
              </a:rPr>
              <a:t>Tepotinib</a:t>
            </a:r>
            <a:r>
              <a:rPr kumimoji="0" lang="en-US" sz="1000" b="1" i="0" u="none" strike="noStrike" kern="1200" cap="none" spc="0" normalizeH="0" baseline="0" noProof="0" dirty="0">
                <a:ln>
                  <a:noFill/>
                </a:ln>
                <a:solidFill>
                  <a:prstClr val="black"/>
                </a:solidFill>
                <a:effectLst/>
                <a:uLnTx/>
                <a:uFillTx/>
                <a:latin typeface="Calibri"/>
                <a:ea typeface="+mn-ea"/>
                <a:cs typeface="+mn-cs"/>
              </a:rPr>
              <a:t> + Ramucirumab</a:t>
            </a:r>
          </a:p>
        </p:txBody>
      </p:sp>
      <p:sp>
        <p:nvSpPr>
          <p:cNvPr id="73" name="TextBox 2">
            <a:extLst>
              <a:ext uri="{FF2B5EF4-FFF2-40B4-BE49-F238E27FC236}">
                <a16:creationId xmlns:a16="http://schemas.microsoft.com/office/drawing/2014/main" id="{30E9FECD-FF1E-4E1A-9C37-133F0E62E1B3}"/>
              </a:ext>
            </a:extLst>
          </p:cNvPr>
          <p:cNvSpPr txBox="1">
            <a:spLocks noChangeArrowheads="1"/>
          </p:cNvSpPr>
          <p:nvPr/>
        </p:nvSpPr>
        <p:spPr bwMode="auto">
          <a:xfrm>
            <a:off x="8840099" y="2640014"/>
            <a:ext cx="2220142" cy="261610"/>
          </a:xfrm>
          <a:prstGeom prst="rect">
            <a:avLst/>
          </a:prstGeom>
          <a:solidFill>
            <a:schemeClr val="bg2">
              <a:lumMod val="50000"/>
            </a:schemeClr>
          </a:solidFill>
          <a:ln w="12700" cap="flat" cmpd="sng" algn="ctr">
            <a:solidFill>
              <a:schemeClr val="bg2">
                <a:lumMod val="50000"/>
              </a:schemeClr>
            </a:solidFill>
            <a:prstDash val="solid"/>
            <a:headEnd/>
            <a:tailEnd/>
          </a:ln>
          <a:effectLst/>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ICI Acquired Resistance</a:t>
            </a:r>
            <a:r>
              <a:rPr kumimoji="0" lang="en-US" sz="1100" b="1" i="0" u="none" strike="noStrike" kern="0" cap="none" spc="0" normalizeH="0" baseline="30000" noProof="0" dirty="0">
                <a:ln>
                  <a:noFill/>
                </a:ln>
                <a:solidFill>
                  <a:prstClr val="white"/>
                </a:solidFill>
                <a:effectLst/>
                <a:uLnTx/>
                <a:uFillTx/>
                <a:latin typeface="Calibri" panose="020F0502020204030204"/>
                <a:ea typeface="ヒラギノ角ゴ Pro W3" charset="-128"/>
                <a:cs typeface="+mn-cs"/>
              </a:rPr>
              <a:t>1</a:t>
            </a:r>
            <a:r>
              <a:rPr kumimoji="0" lang="en-US" sz="1100" b="1"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 </a:t>
            </a:r>
          </a:p>
        </p:txBody>
      </p:sp>
      <p:sp>
        <p:nvSpPr>
          <p:cNvPr id="4" name="TextBox 3">
            <a:extLst>
              <a:ext uri="{FF2B5EF4-FFF2-40B4-BE49-F238E27FC236}">
                <a16:creationId xmlns:a16="http://schemas.microsoft.com/office/drawing/2014/main" id="{13706E94-14B1-438D-BC6C-D3546A2C18A9}"/>
              </a:ext>
            </a:extLst>
          </p:cNvPr>
          <p:cNvSpPr txBox="1"/>
          <p:nvPr/>
        </p:nvSpPr>
        <p:spPr>
          <a:xfrm>
            <a:off x="413280" y="5360250"/>
            <a:ext cx="11458038" cy="559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1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Acquired Resistance is defined as progression at least (≥) 84 days from initiation of the most recent line of anti-PD-1/PD-L1 </a:t>
            </a:r>
            <a:r>
              <a:rPr kumimoji="0" lang="en-US" sz="1050" b="0" i="0" u="sng" strike="noStrike" kern="1200" cap="none" spc="0" normalizeH="0" baseline="0" noProof="0" dirty="0">
                <a:ln>
                  <a:noFill/>
                </a:ln>
                <a:solidFill>
                  <a:prstClr val="black"/>
                </a:solidFill>
                <a:effectLst/>
                <a:uLnTx/>
                <a:uFillTx/>
                <a:latin typeface="Calibri" panose="020F0502020204030204"/>
                <a:ea typeface="+mn-ea"/>
                <a:cs typeface="+mn-cs"/>
              </a:rPr>
              <a:t>and</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best response of stable disease, partial response, or complete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rPr>
              <a:t>2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Approved by the Lung-MAP Drug Selection Committee </a:t>
            </a:r>
            <a:endParaRPr kumimoji="0" lang="en-US" sz="105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8B68EBE-16DE-6A66-A049-582D9980DA1A}"/>
              </a:ext>
            </a:extLst>
          </p:cNvPr>
          <p:cNvSpPr txBox="1"/>
          <p:nvPr/>
        </p:nvSpPr>
        <p:spPr>
          <a:xfrm>
            <a:off x="413280" y="5800260"/>
            <a:ext cx="11092357" cy="892552"/>
          </a:xfrm>
          <a:prstGeom prst="rect">
            <a:avLst/>
          </a:prstGeom>
          <a:noFill/>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050" b="1" i="0" u="sng"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TRIAL POINTS OF INTEREST: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Each of sub-study operates independently of the others</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Prescreening can be performed while the patient is on any line of therapy for stage IV disease</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Repeat or fresh biopsy necessary for tissue screening is paid by the trial</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30000" noProof="0" dirty="0">
                <a:ln>
                  <a:noFill/>
                </a:ln>
                <a:solidFill>
                  <a:prstClr val="black"/>
                </a:solidFill>
                <a:effectLst/>
                <a:uLnTx/>
                <a:uFillTx/>
                <a:latin typeface="Calibri" panose="020F0502020204030204"/>
                <a:ea typeface="ＭＳ Ｐゴシック" charset="0"/>
                <a:cs typeface="+mn-cs"/>
              </a:rPr>
              <a:t>#</a:t>
            </a:r>
            <a:r>
              <a:rPr kumimoji="0" lang="en-US" sz="10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rPr>
              <a:t>Biomarker-driven sub-studies may progress to Phase III if study meets endpoint and Phase III is feasible, at which point the standard of care arm will be determined.</a:t>
            </a:r>
          </a:p>
        </p:txBody>
      </p:sp>
      <p:cxnSp>
        <p:nvCxnSpPr>
          <p:cNvPr id="10" name="Straight Arrow Connector 9">
            <a:extLst>
              <a:ext uri="{FF2B5EF4-FFF2-40B4-BE49-F238E27FC236}">
                <a16:creationId xmlns:a16="http://schemas.microsoft.com/office/drawing/2014/main" id="{853B5875-F1FE-4AD9-3E88-F689E802B502}"/>
              </a:ext>
            </a:extLst>
          </p:cNvPr>
          <p:cNvCxnSpPr>
            <a:cxnSpLocks noChangeShapeType="1"/>
          </p:cNvCxnSpPr>
          <p:nvPr/>
        </p:nvCxnSpPr>
        <p:spPr bwMode="auto">
          <a:xfrm>
            <a:off x="1789839" y="3782773"/>
            <a:ext cx="0" cy="410714"/>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
        <p:nvSpPr>
          <p:cNvPr id="6" name="TextBox 2">
            <a:extLst>
              <a:ext uri="{FF2B5EF4-FFF2-40B4-BE49-F238E27FC236}">
                <a16:creationId xmlns:a16="http://schemas.microsoft.com/office/drawing/2014/main" id="{13BB8E0B-0135-75B5-BCB1-520474C81A34}"/>
              </a:ext>
            </a:extLst>
          </p:cNvPr>
          <p:cNvSpPr txBox="1">
            <a:spLocks noChangeArrowheads="1"/>
          </p:cNvSpPr>
          <p:nvPr/>
        </p:nvSpPr>
        <p:spPr bwMode="auto">
          <a:xfrm>
            <a:off x="2419694" y="3219531"/>
            <a:ext cx="800466" cy="553998"/>
          </a:xfrm>
          <a:prstGeom prst="rect">
            <a:avLst/>
          </a:prstGeom>
          <a:solidFill>
            <a:srgbClr val="92D050"/>
          </a:solidFill>
          <a:ln w="12700" cap="flat" cmpd="sng" algn="ctr">
            <a:solidFill>
              <a:schemeClr val="bg2">
                <a:lumMod val="50000"/>
              </a:schemeClr>
            </a:solidFill>
            <a:prstDash val="solid"/>
            <a:headEnd/>
            <a:tailEnd/>
          </a:ln>
          <a:effectLst/>
        </p:spPr>
        <p:txBody>
          <a:bodyPr wrap="square">
            <a:spAutoFit/>
          </a:bodyPr>
          <a:lstStyle>
            <a:defPPr>
              <a:defRPr lang="en-US"/>
            </a:defPPr>
            <a:lvl1pPr marR="0" lvl="0" indent="0" algn="ctr" defTabSz="457200" fontAlgn="auto">
              <a:lnSpc>
                <a:spcPct val="100000"/>
              </a:lnSpc>
              <a:spcBef>
                <a:spcPts val="0"/>
              </a:spcBef>
              <a:spcAft>
                <a:spcPts val="0"/>
              </a:spcAft>
              <a:buClrTx/>
              <a:buSzTx/>
              <a:buFontTx/>
              <a:buNone/>
              <a:tabLst/>
              <a:defRPr kumimoji="0" sz="1000" b="0" i="0" u="sng" strike="noStrike" kern="0" cap="none" spc="0" normalizeH="0" baseline="0">
                <a:ln>
                  <a:noFill/>
                </a:ln>
                <a:solidFill>
                  <a:schemeClr val="bg1"/>
                </a:solidFill>
                <a:effectLst/>
                <a:uLnTx/>
                <a:uFillTx/>
                <a:latin typeface="Calibri" panose="020F0502020204030204"/>
                <a:ea typeface="ヒラギノ角ゴ Pro W3" charset="-128"/>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sng" strike="noStrike" kern="0" cap="none" spc="0" normalizeH="0" baseline="0" noProof="0" dirty="0">
                <a:ln>
                  <a:noFill/>
                </a:ln>
                <a:solidFill>
                  <a:prstClr val="white"/>
                </a:solidFill>
                <a:effectLst/>
                <a:uLnTx/>
                <a:uFillTx/>
                <a:latin typeface="Calibri" panose="020F0502020204030204"/>
                <a:ea typeface="ヒラギノ角ゴ Pro W3" charset="-128"/>
                <a:cs typeface="+mn-cs"/>
              </a:rPr>
              <a:t>S1900K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white"/>
                </a:solidFill>
                <a:effectLst/>
                <a:uLnTx/>
                <a:uFillTx/>
                <a:latin typeface="Calibri" panose="020F0502020204030204"/>
                <a:ea typeface="ヒラギノ角ゴ Pro W3" charset="-128"/>
                <a:cs typeface="+mn-cs"/>
              </a:rPr>
              <a:t>MET Exon 14 skipping</a:t>
            </a:r>
          </a:p>
        </p:txBody>
      </p:sp>
      <p:cxnSp>
        <p:nvCxnSpPr>
          <p:cNvPr id="14" name="Straight Arrow Connector 13">
            <a:extLst>
              <a:ext uri="{FF2B5EF4-FFF2-40B4-BE49-F238E27FC236}">
                <a16:creationId xmlns:a16="http://schemas.microsoft.com/office/drawing/2014/main" id="{CD59588C-F830-DBC9-DC70-0C4ED37DA0F1}"/>
              </a:ext>
            </a:extLst>
          </p:cNvPr>
          <p:cNvCxnSpPr>
            <a:cxnSpLocks noChangeShapeType="1"/>
          </p:cNvCxnSpPr>
          <p:nvPr/>
        </p:nvCxnSpPr>
        <p:spPr bwMode="auto">
          <a:xfrm>
            <a:off x="2797916" y="3774506"/>
            <a:ext cx="0" cy="410714"/>
          </a:xfrm>
          <a:prstGeom prst="straightConnector1">
            <a:avLst/>
          </a:prstGeom>
          <a:noFill/>
          <a:ln w="28575" algn="ctr">
            <a:solidFill>
              <a:schemeClr val="bg2">
                <a:lumMod val="50000"/>
              </a:schemeClr>
            </a:solidFill>
            <a:round/>
            <a:headEnd/>
            <a:tailEnd type="arrow"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579046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S1900K Updates </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p:txBody>
          <a:bodyPr>
            <a:normAutofit/>
          </a:bodyPr>
          <a:lstStyle/>
          <a:p>
            <a:r>
              <a:rPr lang="en-US" sz="2400" dirty="0"/>
              <a:t>New resources for S1900K, including reference material for lymphoscintigraphy scans and a FAQ to help orient sites.</a:t>
            </a:r>
          </a:p>
          <a:p>
            <a:pPr marL="0" indent="0">
              <a:buNone/>
            </a:pPr>
            <a:endParaRPr lang="en-US" sz="2400" dirty="0"/>
          </a:p>
          <a:p>
            <a:r>
              <a:rPr lang="en-US" sz="2400" dirty="0"/>
              <a:t> FAQ is available on the CTSU website (https://www.ctsu.org) under the “Protocol Related Documents” tab.</a:t>
            </a:r>
          </a:p>
          <a:p>
            <a:endParaRPr lang="en-US" sz="2400" dirty="0"/>
          </a:p>
          <a:p>
            <a:r>
              <a:rPr lang="en-US" sz="2400" b="1" dirty="0"/>
              <a:t>Amendments planned to facilitate accrual by </a:t>
            </a:r>
          </a:p>
          <a:p>
            <a:pPr marL="544068" lvl="1" indent="-342900">
              <a:buFont typeface="+mj-lt"/>
              <a:buAutoNum type="arabicParenR"/>
            </a:pPr>
            <a:r>
              <a:rPr lang="en-US" sz="2400" b="1" dirty="0"/>
              <a:t>making lymphoscintigraphy scans optional</a:t>
            </a:r>
          </a:p>
          <a:p>
            <a:pPr marL="544068" lvl="1" indent="-342900">
              <a:buFont typeface="+mj-lt"/>
              <a:buAutoNum type="arabicParenR"/>
            </a:pPr>
            <a:r>
              <a:rPr lang="en-US" sz="2400" b="1" dirty="0"/>
              <a:t>removing line of therapy restriction (i.e., convert to line agnostic)</a:t>
            </a:r>
          </a:p>
        </p:txBody>
      </p:sp>
      <p:cxnSp>
        <p:nvCxnSpPr>
          <p:cNvPr id="4" name="Straight Connector 3">
            <a:extLst>
              <a:ext uri="{FF2B5EF4-FFF2-40B4-BE49-F238E27FC236}">
                <a16:creationId xmlns:a16="http://schemas.microsoft.com/office/drawing/2014/main" id="{5ABB8A74-A096-94D9-65B1-0287E1860EED}"/>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69953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p:txBody>
          <a:bodyPr/>
          <a:lstStyle/>
          <a:p>
            <a:r>
              <a:rPr lang="en-US" dirty="0"/>
              <a:t>S1900K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99090" y="1845735"/>
            <a:ext cx="5183700" cy="4023360"/>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Paul K. Paik (ECOG-ACRIN)</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Memorial Sloan Kettering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2">
                  <a:extLst>
                    <a:ext uri="{A12FA001-AC4F-418D-AE19-62706E023703}">
                      <ahyp:hlinkClr xmlns:ahyp="http://schemas.microsoft.com/office/drawing/2018/hyperlinkcolor" val="tx"/>
                    </a:ext>
                  </a:extLst>
                </a:hlinkClick>
              </a:rPr>
              <a:t>paikp@mskcc.org</a:t>
            </a: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Dr. Xiuning Le (SWOG)</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mn-cs"/>
              </a:rPr>
              <a:t>MD Anderson Cancer Center</a:t>
            </a:r>
          </a:p>
          <a:p>
            <a:pPr marL="201168" marR="0" lvl="1" indent="0" algn="l" defTabSz="914400" rtl="0" eaLnBrk="1" fontAlgn="auto" latinLnBrk="0" hangingPunct="1">
              <a:lnSpc>
                <a:spcPct val="100000"/>
              </a:lnSpc>
              <a:spcBef>
                <a:spcPts val="200"/>
              </a:spcBef>
              <a:spcAft>
                <a:spcPts val="400"/>
              </a:spcAft>
              <a:buClr>
                <a:srgbClr val="B2B2B2">
                  <a:lumMod val="50000"/>
                </a:srgbClr>
              </a:buClr>
              <a:buSzTx/>
              <a:buFont typeface="Calibri" panose="020F0502020204030204" pitchFamily="34"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xle1@mdanderson.org</a:t>
            </a: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6323555" y="1748081"/>
            <a:ext cx="4704663"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S1900KMedicalQuery@swog.org</a:t>
            </a: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LUNGMAPquestion@crab.org</a:t>
            </a:r>
            <a:endParaRPr kumimoji="0" lang="en-US" sz="20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000" b="0" i="0" u="none" strike="noStrike" kern="1200" cap="none" spc="0" normalizeH="0" baseline="0" noProof="0" dirty="0">
                <a:ln>
                  <a:noFill/>
                </a:ln>
                <a:solidFill>
                  <a:srgbClr val="0070C0"/>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jbeeler@swog.org</a:t>
            </a:r>
            <a:r>
              <a:rPr kumimoji="0" lang="en-US" sz="2000" b="0" i="0" u="none" strike="noStrike" kern="1200" cap="none" spc="0" normalizeH="0" baseline="0" noProof="0" dirty="0">
                <a:ln>
                  <a:noFill/>
                </a:ln>
                <a:solidFill>
                  <a:srgbClr val="0070C0"/>
                </a:solidFill>
                <a:effectLst/>
                <a:uLnTx/>
                <a:uFillTx/>
                <a:latin typeface="Calibri"/>
                <a:ea typeface="+mn-ea"/>
                <a:cs typeface="+mn-cs"/>
              </a:rPr>
              <a:t> </a:t>
            </a:r>
          </a:p>
        </p:txBody>
      </p:sp>
      <p:cxnSp>
        <p:nvCxnSpPr>
          <p:cNvPr id="3" name="Straight Connector 2">
            <a:extLst>
              <a:ext uri="{FF2B5EF4-FFF2-40B4-BE49-F238E27FC236}">
                <a16:creationId xmlns:a16="http://schemas.microsoft.com/office/drawing/2014/main" id="{3E8A2A56-A314-8B65-85DD-8341E77960BD}"/>
              </a:ext>
            </a:extLst>
          </p:cNvPr>
          <p:cNvCxnSpPr/>
          <p:nvPr/>
        </p:nvCxnSpPr>
        <p:spPr>
          <a:xfrm>
            <a:off x="0" y="1492469"/>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3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a:xfrm>
            <a:off x="580289" y="261742"/>
            <a:ext cx="11031419" cy="3566160"/>
          </a:xfrm>
        </p:spPr>
        <p:txBody>
          <a:bodyPr>
            <a:normAutofit/>
          </a:bodyPr>
          <a:lstStyle/>
          <a:p>
            <a:r>
              <a:rPr lang="en-US" dirty="0"/>
              <a:t>S1900J</a:t>
            </a:r>
            <a:br>
              <a:rPr lang="en-US" dirty="0"/>
            </a:br>
            <a:br>
              <a:rPr lang="en-US" sz="2400" dirty="0">
                <a:solidFill>
                  <a:prstClr val="black">
                    <a:lumMod val="85000"/>
                    <a:lumOff val="15000"/>
                  </a:prstClr>
                </a:solidFill>
              </a:rPr>
            </a:br>
            <a:r>
              <a:rPr lang="en-US" sz="2400" dirty="0">
                <a:solidFill>
                  <a:prstClr val="black">
                    <a:lumMod val="85000"/>
                    <a:lumOff val="15000"/>
                  </a:prstClr>
                </a:solidFill>
              </a:rPr>
              <a:t>A</a:t>
            </a:r>
            <a:r>
              <a:rPr lang="en-US" sz="2400" dirty="0">
                <a:latin typeface="+mn-lt"/>
              </a:rPr>
              <a:t> </a:t>
            </a:r>
            <a:r>
              <a:rPr lang="en-US" sz="2400" dirty="0">
                <a:solidFill>
                  <a:prstClr val="black">
                    <a:lumMod val="85000"/>
                    <a:lumOff val="15000"/>
                  </a:prstClr>
                </a:solidFill>
              </a:rPr>
              <a:t>Phase II of </a:t>
            </a:r>
            <a:r>
              <a:rPr lang="en-US" sz="2400" dirty="0" err="1">
                <a:solidFill>
                  <a:prstClr val="black">
                    <a:lumMod val="85000"/>
                    <a:lumOff val="15000"/>
                  </a:prstClr>
                </a:solidFill>
              </a:rPr>
              <a:t>Amivantamab</a:t>
            </a:r>
            <a:r>
              <a:rPr lang="en-US" sz="2400" dirty="0">
                <a:solidFill>
                  <a:prstClr val="black">
                    <a:lumMod val="85000"/>
                    <a:lumOff val="15000"/>
                  </a:prstClr>
                </a:solidFill>
              </a:rPr>
              <a:t> SC in Participants with Stage IV or Recurrent Non-Small Cell Lung Cancer Previously Treated with high MET amplification (Lung-MAP Sub-Study)</a:t>
            </a:r>
            <a:br>
              <a:rPr lang="en-US" sz="2400" dirty="0">
                <a:solidFill>
                  <a:schemeClr val="tx2">
                    <a:lumMod val="50000"/>
                  </a:schemeClr>
                </a:solidFill>
              </a:rPr>
            </a:br>
            <a:endParaRPr lang="en-US" sz="2200" dirty="0">
              <a:highlight>
                <a:srgbClr val="FFFF00"/>
              </a:highlight>
            </a:endParaRPr>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575894" y="3680875"/>
            <a:ext cx="11139855" cy="810189"/>
          </a:xfrm>
        </p:spPr>
        <p:txBody>
          <a:bodyPr numCol="3">
            <a:noAutofit/>
          </a:bodyPr>
          <a:lstStyle/>
          <a:p>
            <a:pPr>
              <a:spcBef>
                <a:spcPts val="600"/>
              </a:spcBef>
              <a:spcAft>
                <a:spcPts val="0"/>
              </a:spcAft>
            </a:pPr>
            <a:r>
              <a:rPr lang="en-US" sz="2000" b="1" cap="none" dirty="0">
                <a:solidFill>
                  <a:schemeClr val="tx1">
                    <a:lumMod val="85000"/>
                    <a:lumOff val="15000"/>
                  </a:schemeClr>
                </a:solidFill>
              </a:rPr>
              <a:t>Shirish Gadgeel, MD</a:t>
            </a:r>
          </a:p>
          <a:p>
            <a:pPr>
              <a:spcBef>
                <a:spcPts val="600"/>
              </a:spcBef>
              <a:spcAft>
                <a:spcPts val="0"/>
              </a:spcAft>
            </a:pPr>
            <a:r>
              <a:rPr lang="en-US" sz="1800" cap="none" dirty="0">
                <a:solidFill>
                  <a:schemeClr val="tx1">
                    <a:lumMod val="85000"/>
                    <a:lumOff val="15000"/>
                  </a:schemeClr>
                </a:solidFill>
              </a:rPr>
              <a:t>Study Chair (SWOG)</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a:ea typeface="+mn-ea"/>
                <a:cs typeface="+mn-cs"/>
              </a:rPr>
              <a:t>Slide </a:t>
            </a:r>
            <a:fld id="{4FAB73BC-B049-4115-A692-8D63A059BFB8}" type="slidenum">
              <a:rPr kumimoji="0" lang="en-US" sz="105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7FCDA037-B3EB-79AE-3FF9-102C68DD0C44}"/>
              </a:ext>
            </a:extLst>
          </p:cNvPr>
          <p:cNvSpPr txBox="1"/>
          <p:nvPr/>
        </p:nvSpPr>
        <p:spPr>
          <a:xfrm>
            <a:off x="575894" y="4603701"/>
            <a:ext cx="11139855" cy="926933"/>
          </a:xfrm>
          <a:prstGeom prst="rect">
            <a:avLst/>
          </a:prstGeom>
          <a:noFill/>
        </p:spPr>
        <p:txBody>
          <a:bodyPr wrap="square" numCol="3" rtlCol="0">
            <a:noAutofit/>
          </a:bodyPr>
          <a:lstStyle/>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Jhanelle E. Gray,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 Committee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David Gandara, MD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LUNGMAP Study Champion Lead</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endParaRPr kumimoji="0" lang="en-US" sz="5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endParaRP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2000" b="1"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Mary Redman, PhD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Statistical Chair </a:t>
            </a:r>
          </a:p>
          <a:p>
            <a:pPr marL="0" marR="0" lvl="0" indent="0" algn="l" defTabSz="914400" rtl="0" eaLnBrk="1" fontAlgn="auto" latinLnBrk="0" hangingPunct="1">
              <a:lnSpc>
                <a:spcPct val="90000"/>
              </a:lnSpc>
              <a:spcBef>
                <a:spcPts val="600"/>
              </a:spcBef>
              <a:spcAft>
                <a:spcPts val="200"/>
              </a:spcAft>
              <a:buClr>
                <a:srgbClr val="B2B2B2">
                  <a:lumMod val="50000"/>
                </a:srgbClr>
              </a:buClr>
              <a:buSzPct val="100000"/>
              <a:buFontTx/>
              <a:buNone/>
              <a:tabLst/>
              <a:defRPr/>
            </a:pPr>
            <a:r>
              <a:rPr kumimoji="0" lang="en-US" sz="1600" b="0" i="0" u="none" strike="noStrike" kern="1200" cap="none" spc="200" normalizeH="0" baseline="0" noProof="0" dirty="0">
                <a:ln>
                  <a:noFill/>
                </a:ln>
                <a:solidFill>
                  <a:prstClr val="black">
                    <a:lumMod val="85000"/>
                    <a:lumOff val="15000"/>
                  </a:prstClr>
                </a:solidFill>
                <a:effectLst/>
                <a:uLnTx/>
                <a:uFillTx/>
                <a:latin typeface="Calibri Light"/>
                <a:ea typeface="+mn-ea"/>
                <a:cs typeface="+mn-cs"/>
              </a:rPr>
              <a:t>(SWOG)</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431644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p:txBody>
          <a:bodyPr/>
          <a:lstStyle/>
          <a:p>
            <a:r>
              <a:rPr lang="en-US" dirty="0"/>
              <a:t>S1900J Schema</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65892" y="1967494"/>
            <a:ext cx="10546080" cy="4023360"/>
          </a:xfrm>
        </p:spPr>
        <p:txBody>
          <a:bodyPr/>
          <a:lstStyle/>
          <a:p>
            <a:pPr marL="0" indent="0">
              <a:buNone/>
            </a:pPr>
            <a:endParaRPr lang="en-US" dirty="0"/>
          </a:p>
          <a:p>
            <a:pPr marL="0" indent="0">
              <a:buNone/>
            </a:pPr>
            <a:r>
              <a:rPr lang="en-US" dirty="0"/>
              <a:t>	</a:t>
            </a:r>
          </a:p>
        </p:txBody>
      </p:sp>
      <p:sp>
        <p:nvSpPr>
          <p:cNvPr id="8" name="Rounded Rectangle 7">
            <a:extLst>
              <a:ext uri="{FF2B5EF4-FFF2-40B4-BE49-F238E27FC236}">
                <a16:creationId xmlns:a16="http://schemas.microsoft.com/office/drawing/2014/main" id="{B759473B-D477-41B7-EA8E-2A89587C331D}"/>
              </a:ext>
            </a:extLst>
          </p:cNvPr>
          <p:cNvSpPr/>
          <p:nvPr/>
        </p:nvSpPr>
        <p:spPr>
          <a:xfrm>
            <a:off x="8402044" y="3026108"/>
            <a:ext cx="2226827" cy="6245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dirty="0">
                <a:ln>
                  <a:noFill/>
                </a:ln>
                <a:solidFill>
                  <a:srgbClr val="026C72"/>
                </a:solidFill>
                <a:effectLst/>
                <a:uLnTx/>
                <a:uFillTx/>
                <a:latin typeface="Calibri"/>
                <a:ea typeface="+mn-ea"/>
                <a:cs typeface="+mn-cs"/>
              </a:rPr>
              <a:t>Primary 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1800" b="1" i="0" u="none" strike="noStrike" kern="1200" cap="none" spc="0" normalizeH="0" baseline="0" noProof="0" dirty="0">
                <a:ln>
                  <a:noFill/>
                </a:ln>
                <a:solidFill>
                  <a:srgbClr val="026C72"/>
                </a:solidFill>
                <a:effectLst/>
                <a:uLnTx/>
                <a:uFillTx/>
                <a:latin typeface="Calibri"/>
                <a:ea typeface="+mn-ea"/>
                <a:cs typeface="+mn-cs"/>
              </a:rPr>
              <a:t>Response by RECIST</a:t>
            </a:r>
          </a:p>
        </p:txBody>
      </p:sp>
      <p:sp>
        <p:nvSpPr>
          <p:cNvPr id="5" name="Rectangle: Rounded Corners 4">
            <a:extLst>
              <a:ext uri="{FF2B5EF4-FFF2-40B4-BE49-F238E27FC236}">
                <a16:creationId xmlns:a16="http://schemas.microsoft.com/office/drawing/2014/main" id="{DFE71261-1883-B8A8-2851-A0A15D43AB33}"/>
              </a:ext>
            </a:extLst>
          </p:cNvPr>
          <p:cNvSpPr/>
          <p:nvPr/>
        </p:nvSpPr>
        <p:spPr>
          <a:xfrm>
            <a:off x="4551778" y="1748529"/>
            <a:ext cx="3201027" cy="474166"/>
          </a:xfrm>
          <a:prstGeom prst="roundRect">
            <a:avLst/>
          </a:prstGeom>
          <a:solidFill>
            <a:srgbClr val="1199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Registration to Lung-MAP (Screening) Study</a:t>
            </a:r>
          </a:p>
        </p:txBody>
      </p:sp>
      <p:sp>
        <p:nvSpPr>
          <p:cNvPr id="6" name="Rectangle: Rounded Corners 5">
            <a:extLst>
              <a:ext uri="{FF2B5EF4-FFF2-40B4-BE49-F238E27FC236}">
                <a16:creationId xmlns:a16="http://schemas.microsoft.com/office/drawing/2014/main" id="{1C64A3D5-0A74-FF0A-F7F8-4490DFA580D5}"/>
              </a:ext>
            </a:extLst>
          </p:cNvPr>
          <p:cNvSpPr/>
          <p:nvPr/>
        </p:nvSpPr>
        <p:spPr>
          <a:xfrm>
            <a:off x="4551776" y="3188344"/>
            <a:ext cx="3201027" cy="474166"/>
          </a:xfrm>
          <a:prstGeom prst="roundRect">
            <a:avLst/>
          </a:prstGeom>
          <a:solidFill>
            <a:srgbClr val="1199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Registration to S1900J</a:t>
            </a:r>
          </a:p>
        </p:txBody>
      </p:sp>
      <p:sp>
        <p:nvSpPr>
          <p:cNvPr id="9" name="Rectangle: Rounded Corners 8">
            <a:extLst>
              <a:ext uri="{FF2B5EF4-FFF2-40B4-BE49-F238E27FC236}">
                <a16:creationId xmlns:a16="http://schemas.microsoft.com/office/drawing/2014/main" id="{B18AF08E-ABD2-273C-4283-B9E653030DC8}"/>
              </a:ext>
            </a:extLst>
          </p:cNvPr>
          <p:cNvSpPr/>
          <p:nvPr/>
        </p:nvSpPr>
        <p:spPr>
          <a:xfrm>
            <a:off x="4551777" y="2466317"/>
            <a:ext cx="3201027" cy="474166"/>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MET Amplification</a:t>
            </a:r>
          </a:p>
        </p:txBody>
      </p:sp>
      <p:sp>
        <p:nvSpPr>
          <p:cNvPr id="10" name="Rectangle: Rounded Corners 9">
            <a:extLst>
              <a:ext uri="{FF2B5EF4-FFF2-40B4-BE49-F238E27FC236}">
                <a16:creationId xmlns:a16="http://schemas.microsoft.com/office/drawing/2014/main" id="{C79E0B01-8007-FC2A-683B-ABBB45B56456}"/>
              </a:ext>
            </a:extLst>
          </p:cNvPr>
          <p:cNvSpPr/>
          <p:nvPr/>
        </p:nvSpPr>
        <p:spPr>
          <a:xfrm>
            <a:off x="2742071" y="3949901"/>
            <a:ext cx="3201027" cy="474166"/>
          </a:xfrm>
          <a:prstGeom prst="roundRect">
            <a:avLst/>
          </a:prstGeom>
          <a:solidFill>
            <a:srgbClr val="92D05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Non-Squamous Cohort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N=44 (40 Eligible)</a:t>
            </a:r>
          </a:p>
        </p:txBody>
      </p:sp>
      <p:sp>
        <p:nvSpPr>
          <p:cNvPr id="11" name="Rectangle: Rounded Corners 10">
            <a:extLst>
              <a:ext uri="{FF2B5EF4-FFF2-40B4-BE49-F238E27FC236}">
                <a16:creationId xmlns:a16="http://schemas.microsoft.com/office/drawing/2014/main" id="{54F6C1E6-4590-A7EE-EFC3-B90262B6FF2D}"/>
              </a:ext>
            </a:extLst>
          </p:cNvPr>
          <p:cNvSpPr/>
          <p:nvPr/>
        </p:nvSpPr>
        <p:spPr>
          <a:xfrm>
            <a:off x="2742071" y="4694271"/>
            <a:ext cx="6874183" cy="707698"/>
          </a:xfrm>
          <a:prstGeom prst="roundRect">
            <a:avLst/>
          </a:prstGeom>
          <a:solidFill>
            <a:srgbClr val="1199FF"/>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Amivantamab SC</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1600 mg (if &lt; 80kg) or 2240 mg (if ≥ 80kg) </a:t>
            </a:r>
            <a:r>
              <a:rPr kumimoji="0" lang="en-US" sz="1800" b="1" i="0" u="none" strike="noStrike" kern="1200" cap="none" spc="0" normalizeH="0" baseline="30000" noProof="0" dirty="0">
                <a:ln>
                  <a:noFill/>
                </a:ln>
                <a:solidFill>
                  <a:sysClr val="windowText" lastClr="000000"/>
                </a:solidFill>
                <a:effectLst/>
                <a:uLnTx/>
                <a:uFillTx/>
                <a:latin typeface="Calibri"/>
                <a:ea typeface="+mn-ea"/>
                <a:cs typeface="+mn-cs"/>
              </a:rPr>
              <a:t>a</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q weekly for 4 weeks, then q 2 weeks thereafter</a:t>
            </a:r>
            <a:r>
              <a:rPr kumimoji="0" lang="en-US" sz="1800" b="1" i="0" u="none" strike="noStrike" kern="1200" cap="none" spc="0" normalizeH="0" baseline="30000" noProof="0" dirty="0">
                <a:ln>
                  <a:noFill/>
                </a:ln>
                <a:solidFill>
                  <a:sysClr val="windowText" lastClr="000000"/>
                </a:solidFill>
                <a:effectLst/>
                <a:uLnTx/>
                <a:uFillTx/>
                <a:latin typeface="Calibri"/>
                <a:ea typeface="+mn-ea"/>
                <a:cs typeface="+mn-cs"/>
              </a:rPr>
              <a:t> b, c</a:t>
            </a:r>
            <a:endParaRPr kumimoji="0" lang="en-US" sz="18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374C074A-A30B-D4F8-CEF9-FE5D7495B738}"/>
              </a:ext>
            </a:extLst>
          </p:cNvPr>
          <p:cNvSpPr/>
          <p:nvPr/>
        </p:nvSpPr>
        <p:spPr>
          <a:xfrm>
            <a:off x="6391334" y="3949902"/>
            <a:ext cx="3201027" cy="474166"/>
          </a:xfrm>
          <a:prstGeom prst="roundRect">
            <a:avLst/>
          </a:prstGeom>
          <a:solidFill>
            <a:srgbClr val="5BD4FF"/>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Squamous Cohort</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Calibri"/>
                <a:ea typeface="+mn-ea"/>
                <a:cs typeface="+mn-cs"/>
              </a:rPr>
              <a:t>N=44 (40 Eligible)</a:t>
            </a:r>
          </a:p>
        </p:txBody>
      </p:sp>
      <p:cxnSp>
        <p:nvCxnSpPr>
          <p:cNvPr id="13" name="Straight Arrow Connector 12">
            <a:extLst>
              <a:ext uri="{FF2B5EF4-FFF2-40B4-BE49-F238E27FC236}">
                <a16:creationId xmlns:a16="http://schemas.microsoft.com/office/drawing/2014/main" id="{697DD009-9DAD-91DC-0B42-80B801EE161E}"/>
              </a:ext>
            </a:extLst>
          </p:cNvPr>
          <p:cNvCxnSpPr>
            <a:cxnSpLocks/>
          </p:cNvCxnSpPr>
          <p:nvPr/>
        </p:nvCxnSpPr>
        <p:spPr>
          <a:xfrm>
            <a:off x="6152292" y="2214320"/>
            <a:ext cx="0" cy="251595"/>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B6B94-3C68-D1EC-7722-0F6DF7D50497}"/>
              </a:ext>
            </a:extLst>
          </p:cNvPr>
          <p:cNvCxnSpPr>
            <a:cxnSpLocks/>
          </p:cNvCxnSpPr>
          <p:nvPr/>
        </p:nvCxnSpPr>
        <p:spPr>
          <a:xfrm>
            <a:off x="6152290" y="2927196"/>
            <a:ext cx="0" cy="251595"/>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CDA786-2AF0-16AF-CF7C-07221A865D37}"/>
              </a:ext>
            </a:extLst>
          </p:cNvPr>
          <p:cNvCxnSpPr>
            <a:cxnSpLocks/>
          </p:cNvCxnSpPr>
          <p:nvPr/>
        </p:nvCxnSpPr>
        <p:spPr>
          <a:xfrm flipH="1">
            <a:off x="5599731" y="3656072"/>
            <a:ext cx="552558" cy="271188"/>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FE5B1F-3D92-AA86-EBF2-10C7EE4167A1}"/>
              </a:ext>
            </a:extLst>
          </p:cNvPr>
          <p:cNvCxnSpPr>
            <a:cxnSpLocks/>
          </p:cNvCxnSpPr>
          <p:nvPr/>
        </p:nvCxnSpPr>
        <p:spPr>
          <a:xfrm>
            <a:off x="6137584" y="3658432"/>
            <a:ext cx="554594" cy="268828"/>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CB9CDAF-8D20-E58B-199D-5551D88BC113}"/>
              </a:ext>
            </a:extLst>
          </p:cNvPr>
          <p:cNvCxnSpPr>
            <a:cxnSpLocks/>
          </p:cNvCxnSpPr>
          <p:nvPr/>
        </p:nvCxnSpPr>
        <p:spPr>
          <a:xfrm>
            <a:off x="4342584" y="4429032"/>
            <a:ext cx="0" cy="276754"/>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26309A1-6FEC-293E-AB0A-D3E639056334}"/>
              </a:ext>
            </a:extLst>
          </p:cNvPr>
          <p:cNvCxnSpPr>
            <a:cxnSpLocks/>
          </p:cNvCxnSpPr>
          <p:nvPr/>
        </p:nvCxnSpPr>
        <p:spPr>
          <a:xfrm>
            <a:off x="7991847" y="4429032"/>
            <a:ext cx="0" cy="276754"/>
          </a:xfrm>
          <a:prstGeom prst="straightConnector1">
            <a:avLst/>
          </a:prstGeom>
          <a:ln w="381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946B572-00DD-1D8C-5B5F-588A9601DE8D}"/>
              </a:ext>
            </a:extLst>
          </p:cNvPr>
          <p:cNvSpPr txBox="1"/>
          <p:nvPr/>
        </p:nvSpPr>
        <p:spPr>
          <a:xfrm>
            <a:off x="2742071" y="5448633"/>
            <a:ext cx="7225553" cy="682687"/>
          </a:xfrm>
          <a:prstGeom prst="rect">
            <a:avLst/>
          </a:prstGeom>
          <a:noFill/>
        </p:spPr>
        <p:txBody>
          <a:bodyPr wrap="square" rtlCol="0">
            <a:spAutoFit/>
          </a:bodyPr>
          <a:lstStyle/>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a</a:t>
            </a:r>
            <a:r>
              <a:rPr kumimoji="0" lang="en-US" sz="1500" b="0" i="0" u="none" strike="noStrike" kern="1200" cap="none" spc="0" normalizeH="0" baseline="0" noProof="0" dirty="0">
                <a:ln>
                  <a:noFill/>
                </a:ln>
                <a:solidFill>
                  <a:srgbClr val="000000">
                    <a:lumMod val="75000"/>
                    <a:lumOff val="25000"/>
                  </a:srgbClr>
                </a:solidFill>
                <a:effectLst/>
                <a:uLnTx/>
                <a:uFillTx/>
                <a:latin typeface="Calibri"/>
                <a:ea typeface="+mn-ea"/>
                <a:cs typeface="+mn-cs"/>
              </a:rPr>
              <a:t> 	The dosage will be based on the participant’s body weight at screening</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t>
            </a:r>
          </a:p>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b 	</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Cycle 1: Days 1, 8, 15 and 22. Cycles 2+:  Days 1 and 15. See protocol Section 7.2 </a:t>
            </a:r>
          </a:p>
          <a:p>
            <a:pPr marL="115888" marR="0" lvl="0" indent="-115888" algn="l" defTabSz="914400" rtl="0" eaLnBrk="1" fontAlgn="auto" latinLnBrk="0" hangingPunct="1">
              <a:lnSpc>
                <a:spcPct val="85000"/>
              </a:lnSpc>
              <a:spcBef>
                <a:spcPts val="0"/>
              </a:spcBef>
              <a:spcAft>
                <a:spcPts val="0"/>
              </a:spcAft>
              <a:buClrTx/>
              <a:buSzTx/>
              <a:buFontTx/>
              <a:buNone/>
              <a:tabLst/>
              <a:defRPr/>
            </a:pPr>
            <a:r>
              <a:rPr kumimoji="0" lang="en-US" sz="1500" b="1" i="0" u="none" strike="noStrike" kern="1200" cap="none" spc="0" normalizeH="0" baseline="30000" noProof="0" dirty="0">
                <a:ln>
                  <a:noFill/>
                </a:ln>
                <a:solidFill>
                  <a:prstClr val="black">
                    <a:lumMod val="75000"/>
                    <a:lumOff val="25000"/>
                  </a:prstClr>
                </a:solidFill>
                <a:effectLst/>
                <a:uLnTx/>
                <a:uFillTx/>
                <a:latin typeface="Calibri"/>
                <a:ea typeface="+mn-ea"/>
                <a:cs typeface="+mn-cs"/>
              </a:rPr>
              <a:t>c 	</a:t>
            </a:r>
            <a:r>
              <a:rPr kumimoji="0" lang="en-US" sz="15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Continue treatment until one of the criteria in Protocol Section 7.5 is met.</a:t>
            </a:r>
          </a:p>
        </p:txBody>
      </p:sp>
      <p:sp>
        <p:nvSpPr>
          <p:cNvPr id="7" name="Slide Number Placeholder 3">
            <a:extLst>
              <a:ext uri="{FF2B5EF4-FFF2-40B4-BE49-F238E27FC236}">
                <a16:creationId xmlns:a16="http://schemas.microsoft.com/office/drawing/2014/main" id="{F8D65BA6-02B8-1AAA-84F7-F52C7BA4877F}"/>
              </a:ext>
            </a:extLst>
          </p:cNvPr>
          <p:cNvSpPr>
            <a:spLocks noGrp="1"/>
          </p:cNvSpPr>
          <p:nvPr>
            <p:ph type="sldNum" sz="quarter" idx="12"/>
          </p:nvPr>
        </p:nvSpPr>
        <p:spPr>
          <a:xfrm>
            <a:off x="60959" y="6561574"/>
            <a:ext cx="945972" cy="26333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778A0C9A-DDE5-2486-9D99-9186F6377A7A}"/>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927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93059" y="36083"/>
            <a:ext cx="10662621" cy="1456386"/>
          </a:xfrm>
        </p:spPr>
        <p:txBody>
          <a:bodyPr/>
          <a:lstStyle/>
          <a:p>
            <a:r>
              <a:rPr lang="en-US" dirty="0"/>
              <a:t>Background/Overview</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611630"/>
            <a:ext cx="7574280" cy="4537378"/>
          </a:xfrm>
        </p:spPr>
        <p:txBody>
          <a:bodyPr>
            <a:noAutofit/>
          </a:bodyPr>
          <a:lstStyle/>
          <a:p>
            <a:pPr>
              <a:lnSpc>
                <a:spcPct val="82000"/>
              </a:lnSpc>
              <a:spcBef>
                <a:spcPts val="600"/>
              </a:spcBef>
            </a:pPr>
            <a:r>
              <a:rPr lang="en-US" dirty="0">
                <a:effectLst/>
                <a:ea typeface="Times New Roman" panose="02020603050405020304" pitchFamily="18" charset="0"/>
              </a:rPr>
              <a:t>the MET gene represents one of the drivers of tumorigenesis due to genetic aberrations, including germline or somatic point mutations, splice-site mutations leading to the skipping of exon 14 (MET exon 14 skipping) or gene amplification</a:t>
            </a:r>
            <a:r>
              <a:rPr lang="en-ES" dirty="0">
                <a:effectLst/>
              </a:rPr>
              <a:t> </a:t>
            </a:r>
          </a:p>
          <a:p>
            <a:pPr>
              <a:lnSpc>
                <a:spcPct val="82000"/>
              </a:lnSpc>
              <a:spcBef>
                <a:spcPts val="600"/>
              </a:spcBef>
            </a:pPr>
            <a:r>
              <a:rPr lang="en-US" dirty="0">
                <a:effectLst/>
                <a:ea typeface="Times New Roman" panose="02020603050405020304" pitchFamily="18" charset="0"/>
              </a:rPr>
              <a:t>Amplification of the </a:t>
            </a:r>
            <a:r>
              <a:rPr lang="en-US" dirty="0" err="1">
                <a:effectLst/>
                <a:ea typeface="Times New Roman" panose="02020603050405020304" pitchFamily="18" charset="0"/>
              </a:rPr>
              <a:t>cMET</a:t>
            </a:r>
            <a:r>
              <a:rPr lang="en-US" dirty="0">
                <a:effectLst/>
                <a:ea typeface="Times New Roman" panose="02020603050405020304" pitchFamily="18" charset="0"/>
              </a:rPr>
              <a:t> gene is a rare potentially actionable, primary oncogenic driver in patients with NSCLC.</a:t>
            </a:r>
            <a:r>
              <a:rPr lang="en-ES" dirty="0">
                <a:effectLst/>
              </a:rPr>
              <a:t> </a:t>
            </a:r>
            <a:r>
              <a:rPr lang="en-US" dirty="0">
                <a:effectLst/>
                <a:ea typeface="Times New Roman" panose="02020603050405020304" pitchFamily="18" charset="0"/>
              </a:rPr>
              <a:t>For primary amplification, the median percentages in literature vary around 3% to 4%</a:t>
            </a:r>
            <a:r>
              <a:rPr lang="en-ES" dirty="0">
                <a:effectLst/>
              </a:rPr>
              <a:t> </a:t>
            </a:r>
          </a:p>
          <a:p>
            <a:pPr>
              <a:lnSpc>
                <a:spcPct val="82000"/>
              </a:lnSpc>
              <a:spcBef>
                <a:spcPts val="600"/>
              </a:spcBef>
            </a:pPr>
            <a:r>
              <a:rPr lang="en-US" dirty="0">
                <a:effectLst/>
                <a:ea typeface="Times New Roman" panose="02020603050405020304" pitchFamily="18" charset="0"/>
              </a:rPr>
              <a:t>The majority of the data are collected in non-squamous, but recently, new data on squamous cell carcinoma are available </a:t>
            </a:r>
            <a:endParaRPr lang="en-ES" dirty="0">
              <a:effectLst/>
            </a:endParaRPr>
          </a:p>
          <a:p>
            <a:pPr>
              <a:lnSpc>
                <a:spcPct val="82000"/>
              </a:lnSpc>
              <a:spcBef>
                <a:spcPts val="600"/>
              </a:spcBef>
            </a:pPr>
            <a:r>
              <a:rPr lang="en-US" dirty="0">
                <a:effectLst/>
                <a:ea typeface="Times New Roman" panose="02020603050405020304" pitchFamily="18" charset="0"/>
              </a:rPr>
              <a:t>It is also necessary to make a distinction between its role as an acquired resistance pathway to tyrosine kinase inhibitors (TKIs) in NSCLC or as a concurrent alteration within patients with MET exon 14 with NSCLC.</a:t>
            </a:r>
            <a:r>
              <a:rPr lang="en-ES" dirty="0">
                <a:effectLst/>
              </a:rPr>
              <a:t> </a:t>
            </a:r>
          </a:p>
          <a:p>
            <a:pPr>
              <a:lnSpc>
                <a:spcPct val="82000"/>
              </a:lnSpc>
              <a:spcBef>
                <a:spcPts val="600"/>
              </a:spcBef>
            </a:pPr>
            <a:r>
              <a:rPr lang="en-US" dirty="0">
                <a:effectLst/>
                <a:ea typeface="Times New Roman" panose="02020603050405020304" pitchFamily="18" charset="0"/>
              </a:rPr>
              <a:t>The amplification itself can be targeted with </a:t>
            </a:r>
            <a:r>
              <a:rPr lang="en-US" dirty="0" err="1">
                <a:effectLst/>
                <a:ea typeface="Times New Roman" panose="02020603050405020304" pitchFamily="18" charset="0"/>
              </a:rPr>
              <a:t>multikinase</a:t>
            </a:r>
            <a:r>
              <a:rPr lang="en-US" dirty="0">
                <a:effectLst/>
                <a:ea typeface="Times New Roman" panose="02020603050405020304" pitchFamily="18" charset="0"/>
              </a:rPr>
              <a:t> or MET-specific inhibitors to improve the outcome with a median ORR of 30%, PFS 4 months and OS of approximately 9 months.</a:t>
            </a:r>
          </a:p>
        </p:txBody>
      </p:sp>
      <p:pic>
        <p:nvPicPr>
          <p:cNvPr id="4" name="Picture 3">
            <a:extLst>
              <a:ext uri="{FF2B5EF4-FFF2-40B4-BE49-F238E27FC236}">
                <a16:creationId xmlns:a16="http://schemas.microsoft.com/office/drawing/2014/main" id="{30B1C7DB-B713-250B-86F6-BC24FC101EDD}"/>
              </a:ext>
            </a:extLst>
          </p:cNvPr>
          <p:cNvPicPr>
            <a:picLocks noChangeAspect="1"/>
          </p:cNvPicPr>
          <p:nvPr/>
        </p:nvPicPr>
        <p:blipFill>
          <a:blip r:embed="rId2"/>
          <a:stretch>
            <a:fillRect/>
          </a:stretch>
        </p:blipFill>
        <p:spPr>
          <a:xfrm>
            <a:off x="8482595" y="2436061"/>
            <a:ext cx="3546483" cy="3509617"/>
          </a:xfrm>
          <a:prstGeom prst="rect">
            <a:avLst/>
          </a:prstGeom>
        </p:spPr>
      </p:pic>
      <p:sp>
        <p:nvSpPr>
          <p:cNvPr id="5" name="TextBox 4">
            <a:extLst>
              <a:ext uri="{FF2B5EF4-FFF2-40B4-BE49-F238E27FC236}">
                <a16:creationId xmlns:a16="http://schemas.microsoft.com/office/drawing/2014/main" id="{E353B339-B1D9-7D19-A116-096CBE56659C}"/>
              </a:ext>
            </a:extLst>
          </p:cNvPr>
          <p:cNvSpPr txBox="1"/>
          <p:nvPr/>
        </p:nvSpPr>
        <p:spPr>
          <a:xfrm>
            <a:off x="8540623" y="5986839"/>
            <a:ext cx="348845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Van der Steen N et al, (Rolfo) </a:t>
            </a:r>
            <a:r>
              <a:rPr kumimoji="0" lang="en-GB" sz="1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Cancers</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2015, </a:t>
            </a:r>
            <a:r>
              <a:rPr kumimoji="0" lang="en-GB" sz="1100" b="0" i="1" u="none" strike="noStrike" kern="1200" cap="none" spc="0" normalizeH="0" baseline="0" noProof="0" dirty="0">
                <a:ln>
                  <a:noFill/>
                </a:ln>
                <a:solidFill>
                  <a:prstClr val="black">
                    <a:lumMod val="75000"/>
                    <a:lumOff val="25000"/>
                  </a:prstClr>
                </a:solidFill>
                <a:effectLst/>
                <a:uLnTx/>
                <a:uFillTx/>
                <a:latin typeface="Calibri"/>
                <a:ea typeface="+mn-ea"/>
                <a:cs typeface="+mn-cs"/>
              </a:rPr>
              <a:t>7</a:t>
            </a:r>
            <a:r>
              <a:rPr kumimoji="0" lang="en-GB" sz="11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(2), 556-573</a:t>
            </a:r>
            <a:endParaRPr kumimoji="0" lang="en-ES" sz="11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6" name="Slide Number Placeholder 3">
            <a:extLst>
              <a:ext uri="{FF2B5EF4-FFF2-40B4-BE49-F238E27FC236}">
                <a16:creationId xmlns:a16="http://schemas.microsoft.com/office/drawing/2014/main" id="{019E24ED-0543-8B61-7F06-8415981C47CF}"/>
              </a:ext>
            </a:extLst>
          </p:cNvPr>
          <p:cNvSpPr>
            <a:spLocks noGrp="1"/>
          </p:cNvSpPr>
          <p:nvPr>
            <p:ph type="sldNum" sz="quarter" idx="12"/>
          </p:nvPr>
        </p:nvSpPr>
        <p:spPr>
          <a:xfrm>
            <a:off x="60959" y="6571622"/>
            <a:ext cx="945972" cy="2532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1678719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75129" y="486657"/>
            <a:ext cx="10680551" cy="772300"/>
          </a:xfrm>
        </p:spPr>
        <p:txBody>
          <a:bodyPr/>
          <a:lstStyle/>
          <a:p>
            <a:r>
              <a:rPr lang="en-US" dirty="0"/>
              <a:t>Study Objectives</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599" y="1580833"/>
            <a:ext cx="10546081" cy="3977541"/>
          </a:xfrm>
        </p:spPr>
        <p:txBody>
          <a:bodyPr>
            <a:noAutofit/>
          </a:bodyPr>
          <a:lstStyle/>
          <a:p>
            <a:pPr marL="0" lvl="0" indent="0" algn="just">
              <a:lnSpc>
                <a:spcPct val="120000"/>
              </a:lnSpc>
              <a:spcAft>
                <a:spcPts val="600"/>
              </a:spcAft>
              <a:buSzPts val="1000"/>
              <a:buNone/>
              <a:tabLst>
                <a:tab pos="228600" algn="l"/>
              </a:tabLst>
            </a:pPr>
            <a:r>
              <a:rPr lang="en-US" b="1" dirty="0">
                <a:effectLst/>
              </a:rPr>
              <a:t>Primary Objective</a:t>
            </a:r>
            <a:endParaRPr lang="en-US" b="1" dirty="0"/>
          </a:p>
          <a:p>
            <a:pPr marL="0" lvl="0" indent="0" algn="just">
              <a:lnSpc>
                <a:spcPct val="100000"/>
              </a:lnSpc>
              <a:spcAft>
                <a:spcPts val="600"/>
              </a:spcAft>
              <a:buSzPts val="1000"/>
              <a:buNone/>
              <a:tabLst>
                <a:tab pos="228600" algn="l"/>
              </a:tabLst>
            </a:pPr>
            <a:r>
              <a:rPr lang="en-US" dirty="0">
                <a:effectLst/>
                <a:ea typeface="Times New Roman" panose="02020603050405020304" pitchFamily="18" charset="0"/>
                <a:cs typeface="Arial" panose="020B0604020202020204" pitchFamily="34" charset="0"/>
              </a:rPr>
              <a:t>Participants will be enrolled into one of two cohorts defined by histologic subtype of non-small cell lung cancer (NSCLC):  </a:t>
            </a:r>
            <a:endParaRPr lang="en-ES" dirty="0">
              <a:effectLst/>
              <a:ea typeface="Times New Roman" panose="02020603050405020304" pitchFamily="18" charset="0"/>
              <a:cs typeface="Times New Roman" panose="02020603050405020304" pitchFamily="18" charset="0"/>
            </a:endParaRPr>
          </a:p>
          <a:p>
            <a:pPr marL="684403" lvl="2" indent="-342900" algn="just">
              <a:lnSpc>
                <a:spcPct val="100000"/>
              </a:lnSpc>
              <a:spcAft>
                <a:spcPts val="600"/>
              </a:spcAft>
              <a:buFont typeface="Arial" panose="020B0604020202020204" pitchFamily="34" charset="0"/>
              <a:buChar char="•"/>
              <a:tabLst>
                <a:tab pos="633413" algn="l"/>
              </a:tabLst>
            </a:pPr>
            <a:r>
              <a:rPr lang="en-US" sz="2000" u="sng" dirty="0">
                <a:effectLst/>
                <a:ea typeface="Times New Roman" panose="02020603050405020304" pitchFamily="18" charset="0"/>
                <a:cs typeface="Arial" panose="020B0604020202020204" pitchFamily="34" charset="0"/>
              </a:rPr>
              <a:t>Cohort 1</a:t>
            </a:r>
            <a:r>
              <a:rPr lang="en-US" sz="2000" dirty="0">
                <a:effectLst/>
                <a:ea typeface="Times New Roman" panose="02020603050405020304" pitchFamily="18" charset="0"/>
                <a:cs typeface="Arial" panose="020B0604020202020204" pitchFamily="34" charset="0"/>
              </a:rPr>
              <a:t>: 	Participants with non-squamous cell lung cancer (adenocarcinoma, large cell, 			NSCLC-not otherwise specified (NOS), mixed histology with any non-squamous 			component). </a:t>
            </a:r>
            <a:endParaRPr lang="en-ES" sz="2000" dirty="0">
              <a:effectLst/>
              <a:ea typeface="Times New Roman" panose="02020603050405020304" pitchFamily="18" charset="0"/>
              <a:cs typeface="Times New Roman" panose="02020603050405020304" pitchFamily="18" charset="0"/>
            </a:endParaRPr>
          </a:p>
          <a:p>
            <a:pPr marL="684403" lvl="2" indent="-342900" algn="just">
              <a:lnSpc>
                <a:spcPct val="120000"/>
              </a:lnSpc>
              <a:spcAft>
                <a:spcPts val="600"/>
              </a:spcAft>
              <a:buFont typeface="Arial" panose="020B0604020202020204" pitchFamily="34" charset="0"/>
              <a:buChar char="•"/>
            </a:pPr>
            <a:r>
              <a:rPr lang="en-US" sz="2000" u="sng" dirty="0">
                <a:effectLst/>
                <a:ea typeface="Times New Roman" panose="02020603050405020304" pitchFamily="18" charset="0"/>
                <a:cs typeface="Arial" panose="020B0604020202020204" pitchFamily="34" charset="0"/>
              </a:rPr>
              <a:t>Cohort 2</a:t>
            </a:r>
            <a:r>
              <a:rPr lang="en-US" sz="2000" dirty="0">
                <a:effectLst/>
                <a:ea typeface="Times New Roman" panose="02020603050405020304" pitchFamily="18" charset="0"/>
                <a:cs typeface="Arial" panose="020B0604020202020204" pitchFamily="34" charset="0"/>
              </a:rPr>
              <a:t>: 	Participants with squamous cell lung cancer.</a:t>
            </a:r>
            <a:endParaRPr lang="en-US" sz="2000" dirty="0">
              <a:ea typeface="Times New Roman" panose="02020603050405020304" pitchFamily="18" charset="0"/>
              <a:cs typeface="Times New Roman" panose="02020603050405020304" pitchFamily="18" charset="0"/>
            </a:endParaRPr>
          </a:p>
          <a:p>
            <a:pPr marL="0" lvl="2" indent="0" algn="just">
              <a:lnSpc>
                <a:spcPct val="100000"/>
              </a:lnSpc>
              <a:buNone/>
            </a:pPr>
            <a:r>
              <a:rPr lang="en-US" sz="2000" dirty="0">
                <a:effectLst/>
                <a:ea typeface="Times New Roman" panose="02020603050405020304" pitchFamily="18" charset="0"/>
                <a:cs typeface="Arial" panose="020B0604020202020204" pitchFamily="34" charset="0"/>
              </a:rPr>
              <a:t>The primary objective within each cohort is to evaluate the objective response rate (ORR) (confirmed and unconfirmed, complete and partial) in participants with MET amplification-positive non-small cell lung cancer (NSCLC) treated with </a:t>
            </a:r>
            <a:r>
              <a:rPr lang="en-US" sz="2000" dirty="0" err="1">
                <a:effectLst/>
                <a:ea typeface="Times New Roman" panose="02020603050405020304" pitchFamily="18" charset="0"/>
                <a:cs typeface="Arial" panose="020B0604020202020204" pitchFamily="34" charset="0"/>
              </a:rPr>
              <a:t>Amivantamab</a:t>
            </a:r>
            <a:r>
              <a:rPr lang="en-US" sz="2000" dirty="0">
                <a:effectLst/>
                <a:ea typeface="Times New Roman" panose="02020603050405020304" pitchFamily="18" charset="0"/>
                <a:cs typeface="Arial" panose="020B0604020202020204" pitchFamily="34" charset="0"/>
              </a:rPr>
              <a:t> SC .</a:t>
            </a:r>
            <a:endParaRPr lang="en-ES" sz="2000" dirty="0">
              <a:effectLst/>
              <a:ea typeface="Times New Roman" panose="02020603050405020304" pitchFamily="18" charset="0"/>
              <a:cs typeface="Times New Roman" panose="02020603050405020304" pitchFamily="18" charset="0"/>
            </a:endParaRPr>
          </a:p>
          <a:p>
            <a:pPr marL="688975" indent="0" algn="just">
              <a:lnSpc>
                <a:spcPct val="120000"/>
              </a:lnSpc>
              <a:buNone/>
            </a:pPr>
            <a:endParaRPr lang="en-ES" dirty="0">
              <a:effectLst/>
              <a:ea typeface="Times New Roman" panose="02020603050405020304" pitchFamily="18" charset="0"/>
              <a:cs typeface="Times New Roman" panose="02020603050405020304" pitchFamily="18" charset="0"/>
            </a:endParaRPr>
          </a:p>
          <a:p>
            <a:pPr marL="0" indent="0">
              <a:lnSpc>
                <a:spcPct val="120000"/>
              </a:lnSpc>
              <a:buNone/>
            </a:pPr>
            <a:endParaRPr lang="en-US" dirty="0"/>
          </a:p>
        </p:txBody>
      </p:sp>
      <p:sp>
        <p:nvSpPr>
          <p:cNvPr id="4" name="Slide Number Placeholder 3">
            <a:extLst>
              <a:ext uri="{FF2B5EF4-FFF2-40B4-BE49-F238E27FC236}">
                <a16:creationId xmlns:a16="http://schemas.microsoft.com/office/drawing/2014/main" id="{614032B4-B55F-B901-128C-EBCFD1A0F7FA}"/>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8657533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5F1C-AFE8-CFB1-518F-07224FD76047}"/>
              </a:ext>
            </a:extLst>
          </p:cNvPr>
          <p:cNvSpPr>
            <a:spLocks noGrp="1"/>
          </p:cNvSpPr>
          <p:nvPr>
            <p:ph type="title"/>
          </p:nvPr>
        </p:nvSpPr>
        <p:spPr>
          <a:xfrm>
            <a:off x="519953" y="36083"/>
            <a:ext cx="10635727" cy="1456386"/>
          </a:xfrm>
        </p:spPr>
        <p:txBody>
          <a:bodyPr/>
          <a:lstStyle/>
          <a:p>
            <a:r>
              <a:rPr lang="en-ES" dirty="0"/>
              <a:t>Study Objectives</a:t>
            </a:r>
          </a:p>
        </p:txBody>
      </p:sp>
      <p:sp>
        <p:nvSpPr>
          <p:cNvPr id="3" name="Content Placeholder 2">
            <a:extLst>
              <a:ext uri="{FF2B5EF4-FFF2-40B4-BE49-F238E27FC236}">
                <a16:creationId xmlns:a16="http://schemas.microsoft.com/office/drawing/2014/main" id="{846A9242-10A1-4B78-2F57-E2F503969113}"/>
              </a:ext>
            </a:extLst>
          </p:cNvPr>
          <p:cNvSpPr>
            <a:spLocks noGrp="1"/>
          </p:cNvSpPr>
          <p:nvPr>
            <p:ph idx="1"/>
          </p:nvPr>
        </p:nvSpPr>
        <p:spPr>
          <a:xfrm>
            <a:off x="609599" y="1616160"/>
            <a:ext cx="11231881" cy="4023360"/>
          </a:xfrm>
        </p:spPr>
        <p:txBody>
          <a:bodyPr>
            <a:noAutofit/>
          </a:bodyPr>
          <a:lstStyle/>
          <a:p>
            <a:pPr marL="0" lvl="0" indent="0" algn="just">
              <a:spcAft>
                <a:spcPts val="600"/>
              </a:spcAft>
              <a:buSzPts val="1000"/>
              <a:buNone/>
              <a:tabLst>
                <a:tab pos="228600" algn="l"/>
              </a:tabLst>
            </a:pPr>
            <a:r>
              <a:rPr lang="en-US" b="1" dirty="0">
                <a:effectLst/>
              </a:rPr>
              <a:t>Secondary Objectives</a:t>
            </a:r>
            <a:endParaRPr lang="en-ES" b="1" dirty="0">
              <a:effectLst/>
            </a:endParaRPr>
          </a:p>
          <a:p>
            <a:pPr marL="501523" lvl="1" indent="-342900" algn="just">
              <a:spcAft>
                <a:spcPts val="600"/>
              </a:spcAft>
              <a:buFont typeface="+mj-lt"/>
              <a:buAutoNum type="alphaLcPeriod"/>
              <a:tabLst>
                <a:tab pos="914400" algn="l"/>
              </a:tabLst>
            </a:pPr>
            <a:r>
              <a:rPr lang="en-US" sz="2000" dirty="0">
                <a:effectLst/>
                <a:ea typeface="Times New Roman" panose="02020603050405020304" pitchFamily="18" charset="0"/>
                <a:cs typeface="Arial" panose="020B0604020202020204" pitchFamily="34" charset="0"/>
              </a:rPr>
              <a:t>To evaluate progression-free survival (PFS) within each cohort.</a:t>
            </a:r>
            <a:endParaRPr lang="en-ES" sz="2000" dirty="0">
              <a:effectLst/>
              <a:ea typeface="Times New Roman" panose="02020603050405020304" pitchFamily="18" charset="0"/>
              <a:cs typeface="Arial" panose="020B0604020202020204" pitchFamily="34" charset="0"/>
            </a:endParaRPr>
          </a:p>
          <a:p>
            <a:pPr marL="501523" lvl="1" indent="-342900" algn="just">
              <a:spcAft>
                <a:spcPts val="600"/>
              </a:spcAft>
              <a:buFont typeface="+mj-lt"/>
              <a:buAutoNum type="alphaLcPeriod"/>
              <a:tabLst>
                <a:tab pos="914400" algn="l"/>
                <a:tab pos="1428750" algn="l"/>
              </a:tabLst>
            </a:pPr>
            <a:r>
              <a:rPr lang="en-US" sz="2000" dirty="0">
                <a:effectLst/>
                <a:ea typeface="Times New Roman" panose="02020603050405020304" pitchFamily="18" charset="0"/>
                <a:cs typeface="Arial" panose="020B0604020202020204" pitchFamily="34" charset="0"/>
              </a:rPr>
              <a:t>To evaluate overall survival (OS) within each cohort.</a:t>
            </a:r>
            <a:endParaRPr lang="en-ES" sz="2000" dirty="0">
              <a:effectLst/>
              <a:ea typeface="Times New Roman" panose="02020603050405020304" pitchFamily="18" charset="0"/>
              <a:cs typeface="Arial" panose="020B0604020202020204" pitchFamily="34" charset="0"/>
            </a:endParaRPr>
          </a:p>
          <a:p>
            <a:pPr marL="501523" lvl="1" indent="-342900" algn="just">
              <a:spcAft>
                <a:spcPts val="600"/>
              </a:spcAft>
              <a:buFont typeface="+mj-lt"/>
              <a:buAutoNum type="alphaLcPeriod"/>
              <a:tabLst>
                <a:tab pos="914400" algn="l"/>
              </a:tabLst>
            </a:pPr>
            <a:r>
              <a:rPr lang="en-US" sz="2000" dirty="0">
                <a:effectLst/>
                <a:ea typeface="Times New Roman" panose="02020603050405020304" pitchFamily="18" charset="0"/>
                <a:cs typeface="Arial" panose="020B0604020202020204" pitchFamily="34" charset="0"/>
              </a:rPr>
              <a:t>To evaluate the duration of response among responders within each cohort.</a:t>
            </a:r>
            <a:endParaRPr lang="en-ES" sz="2000" dirty="0">
              <a:effectLst/>
              <a:ea typeface="Times New Roman" panose="02020603050405020304" pitchFamily="18" charset="0"/>
              <a:cs typeface="Arial" panose="020B0604020202020204" pitchFamily="34" charset="0"/>
            </a:endParaRPr>
          </a:p>
          <a:p>
            <a:pPr marL="501523" lvl="1" indent="-342900" algn="just">
              <a:buFont typeface="+mj-lt"/>
              <a:buAutoNum type="alphaLcPeriod"/>
              <a:tabLst>
                <a:tab pos="914400" algn="l"/>
              </a:tabLst>
            </a:pPr>
            <a:r>
              <a:rPr lang="en-US" sz="2000" dirty="0">
                <a:effectLst/>
                <a:ea typeface="Times New Roman" panose="02020603050405020304" pitchFamily="18" charset="0"/>
                <a:cs typeface="Arial" panose="020B0604020202020204" pitchFamily="34" charset="0"/>
              </a:rPr>
              <a:t>To evaluate the frequency and severity of toxicities within each cohort and combined across all study participants.  </a:t>
            </a:r>
            <a:endParaRPr lang="en-ES" sz="2000" dirty="0">
              <a:effectLst/>
              <a:ea typeface="Times New Roman" panose="02020603050405020304" pitchFamily="18" charset="0"/>
              <a:cs typeface="Arial" panose="020B0604020202020204" pitchFamily="34" charset="0"/>
            </a:endParaRPr>
          </a:p>
          <a:p>
            <a:pPr marL="0" lvl="0" indent="0" algn="just">
              <a:spcAft>
                <a:spcPts val="600"/>
              </a:spcAft>
              <a:buSzPts val="1000"/>
              <a:buNone/>
              <a:tabLst>
                <a:tab pos="228600" algn="l"/>
              </a:tabLst>
            </a:pPr>
            <a:r>
              <a:rPr lang="en-US" b="1" dirty="0"/>
              <a:t>Translational Medicine Objectives </a:t>
            </a:r>
            <a:endParaRPr lang="en-ES" b="1" dirty="0"/>
          </a:p>
          <a:p>
            <a:pPr marL="457200" lvl="1" indent="-285750" algn="just">
              <a:spcAft>
                <a:spcPts val="600"/>
              </a:spcAft>
              <a:buFont typeface="+mj-lt"/>
              <a:buAutoNum type="alphaLcPeriod"/>
              <a:tabLst>
                <a:tab pos="914400" algn="l"/>
                <a:tab pos="1097280" algn="l"/>
              </a:tabLst>
            </a:pPr>
            <a:r>
              <a:rPr lang="en-US" sz="2000" dirty="0"/>
              <a:t>To collect, process, and bank cell-free deoxyribonucleic acid (cfDNA) prior to treatment (Cycle 1 Day 1), Cycle 3 Day 1, and first progression </a:t>
            </a:r>
          </a:p>
          <a:p>
            <a:pPr marL="457200" lvl="1" indent="-285750" algn="just">
              <a:buFont typeface="+mj-lt"/>
              <a:buAutoNum type="alphaLcPeriod"/>
              <a:tabLst>
                <a:tab pos="914400" algn="l"/>
                <a:tab pos="1097280" algn="l"/>
              </a:tabLst>
            </a:pPr>
            <a:r>
              <a:rPr lang="en-US" sz="2000" dirty="0"/>
              <a:t>To establish a tissue/blood repository from participants with refractory non-small cell lung cancer (NSCLC).</a:t>
            </a:r>
            <a:endParaRPr lang="en-ES" sz="2000" dirty="0"/>
          </a:p>
          <a:p>
            <a:endParaRPr lang="en-ES" dirty="0"/>
          </a:p>
        </p:txBody>
      </p:sp>
      <p:sp>
        <p:nvSpPr>
          <p:cNvPr id="5" name="Slide Number Placeholder 3">
            <a:extLst>
              <a:ext uri="{FF2B5EF4-FFF2-40B4-BE49-F238E27FC236}">
                <a16:creationId xmlns:a16="http://schemas.microsoft.com/office/drawing/2014/main" id="{82985074-3A0E-B047-8B37-79AB88172972}"/>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523531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510988" y="36083"/>
            <a:ext cx="10644692" cy="1456386"/>
          </a:xfrm>
        </p:spPr>
        <p:txBody>
          <a:bodyPr/>
          <a:lstStyle/>
          <a:p>
            <a:r>
              <a:rPr lang="en-US" dirty="0"/>
              <a:t>Overview of Treatment</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1" y="1837765"/>
            <a:ext cx="9665970" cy="4031329"/>
          </a:xfrm>
        </p:spPr>
        <p:txBody>
          <a:bodyPr>
            <a:normAutofit/>
          </a:bodyPr>
          <a:lstStyle/>
          <a:p>
            <a:r>
              <a:rPr lang="en-US" dirty="0">
                <a:effectLst/>
                <a:ea typeface="Times New Roman" panose="02020603050405020304" pitchFamily="18" charset="0"/>
              </a:rPr>
              <a:t>Amivantamab SC  is a fully human immunoglobulin G1 (IgG1)-based bispecific antibody (Ab) that targets epidermal growth factor receptor (EGFR) and mesenchymal-epithelial transition (MET). </a:t>
            </a:r>
          </a:p>
          <a:p>
            <a:r>
              <a:rPr lang="en-US" dirty="0">
                <a:effectLst/>
                <a:ea typeface="Times New Roman" panose="02020603050405020304" pitchFamily="18" charset="0"/>
              </a:rPr>
              <a:t>Inhibition of the EGF receptor (EGFR) and MET signaling disrupts signaling pathways and prevents tumor growth and progression through blocking of ligand-induced activation and/or inducing receptor degradation. The presence of EGFR and MET on tumor cell surfaces also allows for targeted cell destruction by immune effector cells through Ab-dependent cytotoxicity (ADCC) and Ab-dependent cellular </a:t>
            </a:r>
            <a:r>
              <a:rPr lang="en-US" dirty="0" err="1">
                <a:effectLst/>
                <a:ea typeface="Times New Roman" panose="02020603050405020304" pitchFamily="18" charset="0"/>
              </a:rPr>
              <a:t>trogocytosis</a:t>
            </a:r>
            <a:r>
              <a:rPr lang="en-US" dirty="0">
                <a:effectLst/>
                <a:ea typeface="Times New Roman" panose="02020603050405020304" pitchFamily="18" charset="0"/>
              </a:rPr>
              <a:t> (ADCT). </a:t>
            </a:r>
          </a:p>
          <a:p>
            <a:r>
              <a:rPr lang="en-US" dirty="0"/>
              <a:t>Amivantamab SC targets tumors with activating and resistance EGFR mutations and MET mutations and amplifications.</a:t>
            </a:r>
          </a:p>
          <a:p>
            <a:r>
              <a:rPr lang="en-US" u="sng" dirty="0">
                <a:effectLst/>
                <a:ea typeface="Times New Roman" panose="02020603050405020304" pitchFamily="18" charset="0"/>
              </a:rPr>
              <a:t>Drug Interactions:</a:t>
            </a:r>
            <a:r>
              <a:rPr lang="en-US" dirty="0">
                <a:effectLst/>
                <a:ea typeface="Times New Roman" panose="02020603050405020304" pitchFamily="18" charset="0"/>
              </a:rPr>
              <a:t> There are no reported enzyme or transporter drug interaction that may alter the pharmacokinetic or pharmacodynamic properties of Amivantamab</a:t>
            </a:r>
            <a:r>
              <a:rPr lang="en-US" dirty="0">
                <a:ea typeface="Times New Roman" panose="02020603050405020304" pitchFamily="18" charset="0"/>
              </a:rPr>
              <a:t> SC</a:t>
            </a:r>
            <a:r>
              <a:rPr lang="en-US" dirty="0">
                <a:effectLst/>
                <a:ea typeface="Times New Roman" panose="02020603050405020304" pitchFamily="18" charset="0"/>
              </a:rPr>
              <a:t> .</a:t>
            </a:r>
            <a:r>
              <a:rPr lang="en-ES" dirty="0">
                <a:effectLst/>
              </a:rPr>
              <a:t> </a:t>
            </a:r>
            <a:endParaRPr lang="en-US" dirty="0"/>
          </a:p>
          <a:p>
            <a:endParaRPr lang="en-US" dirty="0"/>
          </a:p>
        </p:txBody>
      </p:sp>
      <p:sp>
        <p:nvSpPr>
          <p:cNvPr id="5" name="Slide Number Placeholder 3">
            <a:extLst>
              <a:ext uri="{FF2B5EF4-FFF2-40B4-BE49-F238E27FC236}">
                <a16:creationId xmlns:a16="http://schemas.microsoft.com/office/drawing/2014/main" id="{079DB80A-0B23-E36F-2E01-D7FF176E1602}"/>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B9E5A993-1298-AD34-5B8F-8987E07609C6}"/>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07483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2348-D300-227A-6509-C439BF4D63F3}"/>
              </a:ext>
            </a:extLst>
          </p:cNvPr>
          <p:cNvSpPr>
            <a:spLocks noGrp="1"/>
          </p:cNvSpPr>
          <p:nvPr>
            <p:ph type="title"/>
          </p:nvPr>
        </p:nvSpPr>
        <p:spPr>
          <a:xfrm>
            <a:off x="430306" y="298174"/>
            <a:ext cx="10725374" cy="1192696"/>
          </a:xfrm>
        </p:spPr>
        <p:txBody>
          <a:bodyPr/>
          <a:lstStyle/>
          <a:p>
            <a:r>
              <a:rPr lang="en-ES" dirty="0"/>
              <a:t>Premedication</a:t>
            </a:r>
            <a:r>
              <a:rPr lang="en-US" dirty="0"/>
              <a:t> and Supportive Care</a:t>
            </a:r>
            <a:endParaRPr lang="en-ES" dirty="0"/>
          </a:p>
        </p:txBody>
      </p:sp>
      <p:sp>
        <p:nvSpPr>
          <p:cNvPr id="3" name="Content Placeholder 2">
            <a:extLst>
              <a:ext uri="{FF2B5EF4-FFF2-40B4-BE49-F238E27FC236}">
                <a16:creationId xmlns:a16="http://schemas.microsoft.com/office/drawing/2014/main" id="{7BDFC578-EA89-74EE-2393-F4ED8D4909A8}"/>
              </a:ext>
            </a:extLst>
          </p:cNvPr>
          <p:cNvSpPr>
            <a:spLocks noGrp="1"/>
          </p:cNvSpPr>
          <p:nvPr>
            <p:ph idx="1"/>
          </p:nvPr>
        </p:nvSpPr>
        <p:spPr>
          <a:xfrm>
            <a:off x="7924800" y="1669945"/>
            <a:ext cx="3930595" cy="4461989"/>
          </a:xfrm>
        </p:spPr>
        <p:txBody>
          <a:bodyPr>
            <a:noAutofit/>
          </a:bodyPr>
          <a:lstStyle/>
          <a:p>
            <a:pPr marL="233363" marR="0" indent="-115888">
              <a:lnSpc>
                <a:spcPct val="85000"/>
              </a:lnSpc>
              <a:spcBef>
                <a:spcPts val="0"/>
              </a:spcBef>
              <a:spcAft>
                <a:spcPts val="0"/>
              </a:spcAft>
              <a:buNone/>
            </a:pPr>
            <a:r>
              <a:rPr lang="en-US" sz="1350" baseline="30000" dirty="0">
                <a:effectLst/>
                <a:ea typeface="MS Mincho" panose="020B0400000000000000" pitchFamily="49" charset="-128"/>
                <a:cs typeface="Arial" panose="020B0604020202020204" pitchFamily="34" charset="0"/>
              </a:rPr>
              <a:t>a</a:t>
            </a:r>
            <a:r>
              <a:rPr lang="en-US" sz="1350" dirty="0">
                <a:effectLst/>
                <a:ea typeface="MS Mincho" panose="020B0400000000000000" pitchFamily="49" charset="-128"/>
                <a:cs typeface="Arial" panose="020B0604020202020204" pitchFamily="34" charset="0"/>
              </a:rPr>
              <a:t>	If a medication noted in this table is not locally available, a similar medication and dose may be substituted and administered per local guidelines. </a:t>
            </a:r>
          </a:p>
          <a:p>
            <a:pPr marL="233363" marR="0" indent="0">
              <a:lnSpc>
                <a:spcPct val="85000"/>
              </a:lnSpc>
              <a:spcBef>
                <a:spcPts val="0"/>
              </a:spcBef>
              <a:spcAft>
                <a:spcPts val="600"/>
              </a:spcAft>
              <a:buNone/>
            </a:pPr>
            <a:r>
              <a:rPr lang="en-US" sz="1350" b="1" dirty="0">
                <a:effectLst/>
                <a:ea typeface="MS Mincho" panose="020B0400000000000000" pitchFamily="49" charset="-128"/>
                <a:cs typeface="Arial" panose="020B0604020202020204" pitchFamily="34" charset="0"/>
              </a:rPr>
              <a:t>NOTE:</a:t>
            </a:r>
            <a:r>
              <a:rPr lang="en-US" sz="1350" dirty="0">
                <a:effectLst/>
                <a:ea typeface="MS Mincho" panose="020B0400000000000000" pitchFamily="49" charset="-128"/>
                <a:cs typeface="Arial" panose="020B0604020202020204" pitchFamily="34" charset="0"/>
              </a:rPr>
              <a:t> Glucocorticoids are required Week 1, Day 1 only and as clinically indicated for subsequent infusions.</a:t>
            </a:r>
            <a:endParaRPr lang="en-US" sz="13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600"/>
              </a:spcAft>
              <a:buNone/>
            </a:pPr>
            <a:r>
              <a:rPr lang="en-US" sz="1350" baseline="30000" dirty="0">
                <a:effectLst/>
                <a:ea typeface="MS Mincho" panose="020B0400000000000000" pitchFamily="49" charset="-128"/>
                <a:cs typeface="Arial" panose="020B0604020202020204" pitchFamily="34" charset="0"/>
              </a:rPr>
              <a:t>b</a:t>
            </a:r>
            <a:r>
              <a:rPr lang="en-US" sz="1350" dirty="0">
                <a:effectLst/>
                <a:ea typeface="MS Mincho" panose="020B0400000000000000" pitchFamily="49" charset="-128"/>
                <a:cs typeface="Arial" panose="020B0604020202020204" pitchFamily="34" charset="0"/>
              </a:rPr>
              <a:t>	Participants for whom required medications are contraindicated should explore alternative medications with their study physician. If alternative medications are not suitable for the intent above, participants are not required to take the corresponding medication.</a:t>
            </a:r>
            <a:endParaRPr lang="en-US" sz="13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600"/>
              </a:spcAft>
              <a:buNone/>
            </a:pPr>
            <a:r>
              <a:rPr lang="en-US" sz="1350" baseline="30000" dirty="0">
                <a:effectLst/>
                <a:ea typeface="MS Mincho" panose="020B0400000000000000" pitchFamily="49" charset="-128"/>
                <a:cs typeface="Arial" panose="020B0604020202020204" pitchFamily="34" charset="0"/>
              </a:rPr>
              <a:t>c	</a:t>
            </a:r>
            <a:r>
              <a:rPr lang="en-US" sz="1350" dirty="0">
                <a:effectLst/>
                <a:ea typeface="MS Mincho" panose="020B0400000000000000" pitchFamily="49" charset="-128"/>
                <a:cs typeface="Arial" panose="020B0604020202020204" pitchFamily="34" charset="0"/>
              </a:rPr>
              <a:t>Starting w C1D8, optional pre-dose steroids may be administered if clinically indicated for participants who experienced an </a:t>
            </a:r>
            <a:r>
              <a:rPr lang="en-US" sz="1350" dirty="0">
                <a:ea typeface="MS Mincho" panose="020B0400000000000000" pitchFamily="49" charset="-128"/>
                <a:cs typeface="Arial" panose="020B0604020202020204" pitchFamily="34" charset="0"/>
              </a:rPr>
              <a:t>administration</a:t>
            </a:r>
            <a:r>
              <a:rPr lang="en-US" sz="1350" dirty="0">
                <a:effectLst/>
                <a:ea typeface="MS Mincho" panose="020B0400000000000000" pitchFamily="49" charset="-128"/>
                <a:cs typeface="Arial" panose="020B0604020202020204" pitchFamily="34" charset="0"/>
              </a:rPr>
              <a:t>-related reaction on Cycle 1 Day 1.</a:t>
            </a:r>
            <a:endParaRPr lang="en-US" sz="13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600"/>
              </a:spcAft>
              <a:buNone/>
            </a:pPr>
            <a:r>
              <a:rPr lang="en-US" sz="1350" baseline="30000" dirty="0">
                <a:effectLst/>
                <a:ea typeface="MS Mincho" panose="020B0400000000000000" pitchFamily="49" charset="-128"/>
                <a:cs typeface="Arial" panose="020B0604020202020204" pitchFamily="34" charset="0"/>
              </a:rPr>
              <a:t>d</a:t>
            </a:r>
            <a:r>
              <a:rPr lang="en-US" sz="1350" dirty="0">
                <a:effectLst/>
                <a:ea typeface="MS Mincho" panose="020B0400000000000000" pitchFamily="49" charset="-128"/>
                <a:cs typeface="Arial" panose="020B0604020202020204" pitchFamily="34" charset="0"/>
              </a:rPr>
              <a:t>	The recommended dose of dexamethasone to be administered is 20 mg.</a:t>
            </a:r>
            <a:endParaRPr lang="en-US" sz="13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600"/>
              </a:spcAft>
              <a:buNone/>
            </a:pPr>
            <a:r>
              <a:rPr lang="en-US" sz="1350" baseline="30000" dirty="0">
                <a:effectLst/>
                <a:ea typeface="MS Mincho" panose="020B0400000000000000" pitchFamily="49" charset="-128"/>
                <a:cs typeface="Arial" panose="020B0604020202020204" pitchFamily="34" charset="0"/>
              </a:rPr>
              <a:t>e</a:t>
            </a:r>
            <a:r>
              <a:rPr lang="en-US" sz="1350" dirty="0">
                <a:effectLst/>
                <a:ea typeface="MS Mincho" panose="020B0400000000000000" pitchFamily="49" charset="-128"/>
                <a:cs typeface="Arial" panose="020B0604020202020204" pitchFamily="34" charset="0"/>
              </a:rPr>
              <a:t>	Required Pre-Injection glucocorticoid, antihistamine, and antipyretic may be administered IV or oral route.</a:t>
            </a:r>
            <a:endParaRPr lang="en-US" sz="13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0"/>
              </a:spcAft>
              <a:buNone/>
            </a:pPr>
            <a:r>
              <a:rPr lang="en-US" sz="1350" baseline="30000" dirty="0">
                <a:effectLst/>
                <a:ea typeface="MS Mincho" panose="020B0400000000000000" pitchFamily="49" charset="-128"/>
                <a:cs typeface="Arial" panose="020B0604020202020204" pitchFamily="34" charset="0"/>
              </a:rPr>
              <a:t>f</a:t>
            </a:r>
            <a:r>
              <a:rPr lang="en-US" sz="1350" dirty="0">
                <a:effectLst/>
                <a:ea typeface="MS Mincho" panose="020B0400000000000000" pitchFamily="49" charset="-128"/>
                <a:cs typeface="Arial" panose="020B0604020202020204" pitchFamily="34" charset="0"/>
              </a:rPr>
              <a:t>	Optional Pre-Injection glucocorticoid may be administered by IV push or oral route.</a:t>
            </a:r>
            <a:endParaRPr lang="en-US" sz="1350" dirty="0">
              <a:effectLst/>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52FBB5F-8D0F-C967-C413-B578835E19F4}"/>
              </a:ext>
            </a:extLst>
          </p:cNvPr>
          <p:cNvGraphicFramePr>
            <a:graphicFrameLocks noGrp="1"/>
          </p:cNvGraphicFramePr>
          <p:nvPr/>
        </p:nvGraphicFramePr>
        <p:xfrm>
          <a:off x="615364" y="1669945"/>
          <a:ext cx="7206630" cy="4311526"/>
        </p:xfrm>
        <a:graphic>
          <a:graphicData uri="http://schemas.openxmlformats.org/drawingml/2006/table">
            <a:tbl>
              <a:tblPr>
                <a:tableStyleId>{5C22544A-7EE6-4342-B048-85BDC9FD1C3A}</a:tableStyleId>
              </a:tblPr>
              <a:tblGrid>
                <a:gridCol w="1247689">
                  <a:extLst>
                    <a:ext uri="{9D8B030D-6E8A-4147-A177-3AD203B41FA5}">
                      <a16:colId xmlns:a16="http://schemas.microsoft.com/office/drawing/2014/main" val="527138024"/>
                    </a:ext>
                  </a:extLst>
                </a:gridCol>
                <a:gridCol w="2279572">
                  <a:extLst>
                    <a:ext uri="{9D8B030D-6E8A-4147-A177-3AD203B41FA5}">
                      <a16:colId xmlns:a16="http://schemas.microsoft.com/office/drawing/2014/main" val="3538882841"/>
                    </a:ext>
                  </a:extLst>
                </a:gridCol>
                <a:gridCol w="1129086">
                  <a:extLst>
                    <a:ext uri="{9D8B030D-6E8A-4147-A177-3AD203B41FA5}">
                      <a16:colId xmlns:a16="http://schemas.microsoft.com/office/drawing/2014/main" val="3960347409"/>
                    </a:ext>
                  </a:extLst>
                </a:gridCol>
                <a:gridCol w="1470991">
                  <a:extLst>
                    <a:ext uri="{9D8B030D-6E8A-4147-A177-3AD203B41FA5}">
                      <a16:colId xmlns:a16="http://schemas.microsoft.com/office/drawing/2014/main" val="3158626639"/>
                    </a:ext>
                  </a:extLst>
                </a:gridCol>
                <a:gridCol w="1079292">
                  <a:extLst>
                    <a:ext uri="{9D8B030D-6E8A-4147-A177-3AD203B41FA5}">
                      <a16:colId xmlns:a16="http://schemas.microsoft.com/office/drawing/2014/main" val="4237735410"/>
                    </a:ext>
                  </a:extLst>
                </a:gridCol>
              </a:tblGrid>
              <a:tr h="531704">
                <a:tc>
                  <a:txBody>
                    <a:bodyPr/>
                    <a:lstStyle/>
                    <a:p>
                      <a:pPr marL="0" marR="0" algn="ctr">
                        <a:lnSpc>
                          <a:spcPct val="80000"/>
                        </a:lnSpc>
                        <a:spcBef>
                          <a:spcPts val="0"/>
                        </a:spcBef>
                        <a:spcAft>
                          <a:spcPts val="0"/>
                        </a:spcAft>
                      </a:pPr>
                      <a:r>
                        <a:rPr lang="en-US" sz="1400" dirty="0">
                          <a:effectLst/>
                        </a:rPr>
                        <a:t>Medication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Dose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Route of Administration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828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Recommended Dosing Window Before Injection</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Cycle/Day</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23304"/>
                  </a:ext>
                </a:extLst>
              </a:tr>
              <a:tr h="246843">
                <a:tc gridSpan="5">
                  <a:txBody>
                    <a:bodyPr/>
                    <a:lstStyle/>
                    <a:p>
                      <a:pPr marL="0" marR="0">
                        <a:lnSpc>
                          <a:spcPct val="90000"/>
                        </a:lnSpc>
                        <a:spcBef>
                          <a:spcPts val="0"/>
                        </a:spcBef>
                        <a:spcAft>
                          <a:spcPts val="0"/>
                        </a:spcAft>
                      </a:pPr>
                      <a:r>
                        <a:rPr lang="en-US" sz="1600" dirty="0">
                          <a:effectLst/>
                        </a:rPr>
                        <a:t>Required Pre-Injection Medications </a:t>
                      </a:r>
                      <a:r>
                        <a:rPr lang="en-US" sz="1600" baseline="30000" dirty="0">
                          <a:effectLst/>
                        </a:rPr>
                        <a:t>a, b, d, e</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87357670"/>
                  </a:ext>
                </a:extLst>
              </a:tr>
              <a:tr h="533051">
                <a:tc>
                  <a:txBody>
                    <a:bodyPr/>
                    <a:lstStyle/>
                    <a:p>
                      <a:pPr marL="0" marR="0" indent="0" algn="l">
                        <a:lnSpc>
                          <a:spcPct val="80000"/>
                        </a:lnSpc>
                        <a:spcBef>
                          <a:spcPts val="0"/>
                        </a:spcBef>
                        <a:spcAft>
                          <a:spcPts val="0"/>
                        </a:spcAft>
                      </a:pPr>
                      <a:r>
                        <a:rPr lang="en-US" sz="1400" dirty="0">
                          <a:effectLst/>
                        </a:rPr>
                        <a:t>Glucocorticoid</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80000"/>
                        </a:lnSpc>
                        <a:spcBef>
                          <a:spcPts val="0"/>
                        </a:spcBef>
                        <a:spcAft>
                          <a:spcPts val="0"/>
                        </a:spcAft>
                      </a:pPr>
                      <a:r>
                        <a:rPr lang="en-US" sz="1400" dirty="0">
                          <a:effectLst/>
                        </a:rPr>
                        <a:t>Dexamethasone (20 mg) or </a:t>
                      </a:r>
                      <a:r>
                        <a:rPr lang="en-US" sz="1400" kern="1200" dirty="0">
                          <a:solidFill>
                            <a:schemeClr val="dk1"/>
                          </a:solidFill>
                          <a:effectLst/>
                          <a:latin typeface="+mn-lt"/>
                          <a:ea typeface="+mn-ea"/>
                          <a:cs typeface="+mn-cs"/>
                        </a:rPr>
                        <a:t>comparable corticosteroid </a:t>
                      </a: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IV or Oral</a:t>
                      </a:r>
                      <a:endParaRPr lang="en-US" sz="1400" kern="1200" dirty="0">
                        <a:solidFill>
                          <a:schemeClr val="dk1"/>
                        </a:solidFill>
                        <a:effectLst/>
                        <a:latin typeface="+mn-lt"/>
                        <a:ea typeface="+mn-ea"/>
                        <a:cs typeface="+mn-cs"/>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lnSpc>
                          <a:spcPct val="80000"/>
                        </a:lnSpc>
                        <a:spcBef>
                          <a:spcPts val="0"/>
                        </a:spcBef>
                        <a:spcAft>
                          <a:spcPts val="0"/>
                        </a:spcAft>
                      </a:pPr>
                      <a:r>
                        <a:rPr lang="en-US" sz="1400" dirty="0">
                          <a:effectLst/>
                        </a:rPr>
                        <a:t>45 to 60 mins </a:t>
                      </a:r>
                      <a:r>
                        <a:rPr lang="en-US" sz="1400" kern="1200" dirty="0">
                          <a:solidFill>
                            <a:schemeClr val="dk1"/>
                          </a:solidFill>
                          <a:effectLst/>
                          <a:latin typeface="+mn-lt"/>
                          <a:ea typeface="+mn-ea"/>
                          <a:cs typeface="+mn-cs"/>
                        </a:rPr>
                        <a:t>for IV and at least 60 minutes for oral</a:t>
                      </a:r>
                    </a:p>
                  </a:txBody>
                  <a:tcPr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Cycle 1 Day 1</a:t>
                      </a:r>
                      <a:endParaRPr lang="en-US" sz="1400" kern="1200" dirty="0">
                        <a:solidFill>
                          <a:schemeClr val="dk1"/>
                        </a:solidFill>
                        <a:effectLst/>
                        <a:latin typeface="+mn-lt"/>
                        <a:ea typeface="+mn-ea"/>
                        <a:cs typeface="+mn-cs"/>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2485124"/>
                  </a:ext>
                </a:extLst>
              </a:tr>
              <a:tr h="249936">
                <a:tc rowSpan="2">
                  <a:txBody>
                    <a:bodyPr/>
                    <a:lstStyle/>
                    <a:p>
                      <a:pPr marL="0" marR="0" algn="l">
                        <a:lnSpc>
                          <a:spcPct val="80000"/>
                        </a:lnSpc>
                        <a:spcBef>
                          <a:spcPts val="0"/>
                        </a:spcBef>
                        <a:spcAft>
                          <a:spcPts val="0"/>
                        </a:spcAft>
                      </a:pPr>
                      <a:r>
                        <a:rPr lang="en-US" sz="1400" dirty="0">
                          <a:effectLst/>
                        </a:rPr>
                        <a:t>Antihistamine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nSpc>
                          <a:spcPct val="80000"/>
                        </a:lnSpc>
                        <a:spcBef>
                          <a:spcPts val="0"/>
                        </a:spcBef>
                        <a:spcAft>
                          <a:spcPts val="0"/>
                        </a:spcAft>
                      </a:pPr>
                      <a:r>
                        <a:rPr lang="en-US" sz="1400" dirty="0">
                          <a:effectLst/>
                        </a:rPr>
                        <a:t>Diphenhydramine (25 to 50 mg) or equivalent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lnSpc>
                          <a:spcPct val="80000"/>
                        </a:lnSpc>
                        <a:spcBef>
                          <a:spcPts val="0"/>
                        </a:spcBef>
                        <a:spcAft>
                          <a:spcPts val="0"/>
                        </a:spcAft>
                      </a:pPr>
                      <a:r>
                        <a:rPr lang="en-US" sz="1400" dirty="0">
                          <a:effectLst/>
                        </a:rPr>
                        <a:t>IV or Oral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IV: 15 to 30 mins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lnSpc>
                          <a:spcPct val="80000"/>
                        </a:lnSpc>
                        <a:spcBef>
                          <a:spcPts val="0"/>
                        </a:spcBef>
                        <a:spcAft>
                          <a:spcPts val="0"/>
                        </a:spcAft>
                      </a:pPr>
                      <a:r>
                        <a:rPr lang="en-US" sz="1400" dirty="0">
                          <a:effectLst/>
                        </a:rPr>
                        <a:t>All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3294012"/>
                  </a:ext>
                </a:extLst>
              </a:tr>
              <a:tr h="24993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400" dirty="0">
                          <a:effectLst/>
                        </a:rPr>
                        <a:t>Oral: 30 to 60 mins</a:t>
                      </a:r>
                      <a:endParaRPr lang="en-US" dirty="0"/>
                    </a:p>
                  </a:txBody>
                  <a:tcPr marL="6400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marL="45720"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497085"/>
                  </a:ext>
                </a:extLst>
              </a:tr>
              <a:tr h="275749">
                <a:tc rowSpan="2">
                  <a:txBody>
                    <a:bodyPr/>
                    <a:lstStyle/>
                    <a:p>
                      <a:pPr marL="0" marR="0" algn="l">
                        <a:lnSpc>
                          <a:spcPct val="80000"/>
                        </a:lnSpc>
                        <a:spcBef>
                          <a:spcPts val="0"/>
                        </a:spcBef>
                        <a:spcAft>
                          <a:spcPts val="0"/>
                        </a:spcAft>
                      </a:pPr>
                      <a:r>
                        <a:rPr lang="en-US" sz="1400" dirty="0">
                          <a:effectLst/>
                        </a:rPr>
                        <a:t>Antipyretic</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nSpc>
                          <a:spcPct val="80000"/>
                        </a:lnSpc>
                        <a:spcBef>
                          <a:spcPts val="0"/>
                        </a:spcBef>
                        <a:spcAft>
                          <a:spcPts val="0"/>
                        </a:spcAft>
                      </a:pPr>
                      <a:r>
                        <a:rPr lang="en-US" sz="1400" dirty="0">
                          <a:effectLst/>
                        </a:rPr>
                        <a:t>Paracetamol (acetaminophen 650 to 1,000 mg) or equivalent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lnSpc>
                          <a:spcPct val="80000"/>
                        </a:lnSpc>
                        <a:spcBef>
                          <a:spcPts val="0"/>
                        </a:spcBef>
                        <a:spcAft>
                          <a:spcPts val="0"/>
                        </a:spcAft>
                      </a:pPr>
                      <a:r>
                        <a:rPr lang="en-US" sz="1400" dirty="0">
                          <a:effectLst/>
                        </a:rPr>
                        <a:t>IV or Oral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0000"/>
                        </a:lnSpc>
                        <a:spcBef>
                          <a:spcPts val="0"/>
                        </a:spcBef>
                        <a:spcAft>
                          <a:spcPts val="0"/>
                        </a:spcAft>
                      </a:pPr>
                      <a:r>
                        <a:rPr lang="en-US" sz="1400" dirty="0">
                          <a:effectLst/>
                        </a:rPr>
                        <a:t>IV: 15 to 30 mins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lnSpc>
                          <a:spcPct val="80000"/>
                        </a:lnSpc>
                        <a:spcBef>
                          <a:spcPts val="0"/>
                        </a:spcBef>
                        <a:spcAft>
                          <a:spcPts val="0"/>
                        </a:spcAft>
                      </a:pPr>
                      <a:r>
                        <a:rPr lang="en-US" sz="1400" dirty="0">
                          <a:effectLst/>
                        </a:rPr>
                        <a:t>All</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1555851"/>
                  </a:ext>
                </a:extLst>
              </a:tr>
              <a:tr h="27574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400" dirty="0">
                          <a:effectLst/>
                        </a:rPr>
                        <a:t>Oral: 30 to 60 mins</a:t>
                      </a:r>
                      <a:endParaRPr lang="en-US" sz="1400" dirty="0"/>
                    </a:p>
                  </a:txBody>
                  <a:tcPr marL="64008"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marL="45720"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7082447"/>
                  </a:ext>
                </a:extLst>
              </a:tr>
              <a:tr h="246843">
                <a:tc gridSpan="5">
                  <a:txBody>
                    <a:bodyPr/>
                    <a:lstStyle/>
                    <a:p>
                      <a:pPr marL="0" marR="0">
                        <a:lnSpc>
                          <a:spcPct val="90000"/>
                        </a:lnSpc>
                        <a:spcBef>
                          <a:spcPts val="0"/>
                        </a:spcBef>
                        <a:spcAft>
                          <a:spcPts val="0"/>
                        </a:spcAft>
                      </a:pPr>
                      <a:r>
                        <a:rPr lang="en-US" sz="1600" dirty="0">
                          <a:effectLst/>
                        </a:rPr>
                        <a:t>Optional Pre-Injection Medications </a:t>
                      </a:r>
                      <a:r>
                        <a:rPr lang="en-US" sz="1600" baseline="30000" dirty="0">
                          <a:effectLst/>
                        </a:rPr>
                        <a:t>a, f</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6405100"/>
                  </a:ext>
                </a:extLst>
              </a:tr>
              <a:tr h="182880">
                <a:tc rowSpan="2">
                  <a:txBody>
                    <a:bodyPr/>
                    <a:lstStyle/>
                    <a:p>
                      <a:pPr marL="0" marR="0">
                        <a:lnSpc>
                          <a:spcPct val="80000"/>
                        </a:lnSpc>
                        <a:spcBef>
                          <a:spcPts val="0"/>
                        </a:spcBef>
                        <a:spcAft>
                          <a:spcPts val="0"/>
                        </a:spcAft>
                      </a:pPr>
                      <a:r>
                        <a:rPr lang="en-US" sz="1400" spc="-30" dirty="0">
                          <a:effectLst/>
                        </a:rPr>
                        <a:t>Glucocorticoid </a:t>
                      </a:r>
                      <a:r>
                        <a:rPr lang="en-US" sz="1400" spc="-30" baseline="30000" dirty="0">
                          <a:effectLst/>
                        </a:rPr>
                        <a:t>c</a:t>
                      </a:r>
                      <a:endParaRPr lang="en-US" sz="14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18288"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nSpc>
                          <a:spcPct val="80000"/>
                        </a:lnSpc>
                        <a:spcBef>
                          <a:spcPts val="0"/>
                        </a:spcBef>
                        <a:spcAft>
                          <a:spcPts val="0"/>
                        </a:spcAft>
                      </a:pPr>
                      <a:r>
                        <a:rPr lang="en-US" sz="1400" dirty="0">
                          <a:effectLst/>
                        </a:rPr>
                        <a:t>Dexamethasone (10 mg) or Methylprednisolone (40 mg)</a:t>
                      </a:r>
                      <a:endParaRPr lang="en-US" sz="14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dirty="0">
                          <a:effectLst/>
                        </a:rPr>
                        <a:t>IV or Oral</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IV: 45 to 60 mins</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marL="0" marR="0" algn="ctr">
                        <a:lnSpc>
                          <a:spcPct val="80000"/>
                        </a:lnSpc>
                        <a:spcBef>
                          <a:spcPts val="0"/>
                        </a:spcBef>
                        <a:spcAft>
                          <a:spcPts val="0"/>
                        </a:spcAft>
                      </a:pPr>
                      <a:r>
                        <a:rPr lang="en-US" sz="1400" dirty="0">
                          <a:effectLst/>
                        </a:rPr>
                        <a:t>Cycle 1 Day 8 and beyond</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758222"/>
                  </a:ext>
                </a:extLst>
              </a:tr>
              <a:tr h="18288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r>
                        <a:rPr lang="en-US" sz="1400" dirty="0">
                          <a:effectLst/>
                        </a:rPr>
                        <a:t>Oral: 60 to 90 mins</a:t>
                      </a:r>
                      <a:endParaRPr lang="en-US" dirty="0"/>
                    </a:p>
                  </a:txBody>
                  <a:tcPr marL="54864"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002137"/>
                  </a:ext>
                </a:extLst>
              </a:tr>
              <a:tr h="367142">
                <a:tc>
                  <a:txBody>
                    <a:bodyPr/>
                    <a:lstStyle/>
                    <a:p>
                      <a:pPr marL="0" marR="0">
                        <a:lnSpc>
                          <a:spcPct val="80000"/>
                        </a:lnSpc>
                        <a:spcBef>
                          <a:spcPts val="0"/>
                        </a:spcBef>
                        <a:spcAft>
                          <a:spcPts val="0"/>
                        </a:spcAft>
                      </a:pPr>
                      <a:r>
                        <a:rPr lang="en-US" sz="1400" dirty="0">
                          <a:effectLst/>
                        </a:rPr>
                        <a:t>H</a:t>
                      </a:r>
                      <a:r>
                        <a:rPr lang="en-US" sz="1400" baseline="-25000" dirty="0">
                          <a:effectLst/>
                        </a:rPr>
                        <a:t>2</a:t>
                      </a:r>
                      <a:r>
                        <a:rPr lang="en-US" sz="1400" dirty="0">
                          <a:effectLst/>
                        </a:rPr>
                        <a:t> -antagonist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80000"/>
                        </a:lnSpc>
                        <a:spcBef>
                          <a:spcPts val="0"/>
                        </a:spcBef>
                        <a:spcAft>
                          <a:spcPts val="0"/>
                        </a:spcAft>
                      </a:pPr>
                      <a:r>
                        <a:rPr lang="en-US" sz="1400" dirty="0">
                          <a:effectLst/>
                        </a:rPr>
                        <a:t>Ranitidine (50 mg) or equivalent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IV</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15 to 30 mins</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Any</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8913436"/>
                  </a:ext>
                </a:extLst>
              </a:tr>
              <a:tr h="367142">
                <a:tc rowSpan="2">
                  <a:txBody>
                    <a:bodyPr/>
                    <a:lstStyle/>
                    <a:p>
                      <a:pPr marL="0" marR="0">
                        <a:lnSpc>
                          <a:spcPct val="80000"/>
                        </a:lnSpc>
                        <a:spcBef>
                          <a:spcPts val="0"/>
                        </a:spcBef>
                        <a:spcAft>
                          <a:spcPts val="0"/>
                        </a:spcAft>
                      </a:pPr>
                      <a:r>
                        <a:rPr lang="en-US" sz="1400" dirty="0">
                          <a:effectLst/>
                        </a:rPr>
                        <a:t>Antiemetic</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80000"/>
                        </a:lnSpc>
                        <a:spcBef>
                          <a:spcPts val="0"/>
                        </a:spcBef>
                        <a:spcAft>
                          <a:spcPts val="0"/>
                        </a:spcAft>
                      </a:pPr>
                      <a:r>
                        <a:rPr lang="en-US" sz="1400" dirty="0">
                          <a:effectLst/>
                        </a:rPr>
                        <a:t>Ondansetron (16 mg) or equivalent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IV</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15 to 30 mins</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1400" dirty="0">
                          <a:effectLst/>
                        </a:rPr>
                        <a:t>Any</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9705247"/>
                  </a:ext>
                </a:extLst>
              </a:tr>
              <a:tr h="365760">
                <a:tc vMerge="1">
                  <a:txBody>
                    <a:bodyPr/>
                    <a:lstStyle/>
                    <a:p>
                      <a:endParaRPr lang="en-US"/>
                    </a:p>
                  </a:txBody>
                  <a:tcPr/>
                </a:tc>
                <a:tc>
                  <a:txBody>
                    <a:bodyPr/>
                    <a:lstStyle/>
                    <a:p>
                      <a:pPr>
                        <a:lnSpc>
                          <a:spcPct val="80000"/>
                        </a:lnSpc>
                      </a:pPr>
                      <a:r>
                        <a:rPr lang="en-US" sz="1400" dirty="0">
                          <a:effectLst/>
                        </a:rPr>
                        <a:t>Ondansetron (8 mg) or equivalent</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Oral</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effectLst/>
                        </a:rPr>
                        <a:t>15 to 30 mins</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3996896"/>
                  </a:ext>
                </a:extLst>
              </a:tr>
            </a:tbl>
          </a:graphicData>
        </a:graphic>
      </p:graphicFrame>
      <p:sp>
        <p:nvSpPr>
          <p:cNvPr id="6" name="Slide Number Placeholder 3">
            <a:extLst>
              <a:ext uri="{FF2B5EF4-FFF2-40B4-BE49-F238E27FC236}">
                <a16:creationId xmlns:a16="http://schemas.microsoft.com/office/drawing/2014/main" id="{32C64BED-3C2C-9157-4851-86E90E1D3C1A}"/>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0EB167D1-0E98-0F6C-4A95-E7A5D68AFDB6}"/>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7199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9F7D40D-0218-E27C-1760-F1DF1FAEF9C8}"/>
              </a:ext>
            </a:extLst>
          </p:cNvPr>
          <p:cNvPicPr>
            <a:picLocks noChangeAspect="1"/>
          </p:cNvPicPr>
          <p:nvPr/>
        </p:nvPicPr>
        <p:blipFill>
          <a:blip r:embed="rId2"/>
          <a:stretch>
            <a:fillRect/>
          </a:stretch>
        </p:blipFill>
        <p:spPr>
          <a:xfrm>
            <a:off x="-1805" y="211309"/>
            <a:ext cx="11930906" cy="6700085"/>
          </a:xfrm>
          <a:prstGeom prst="rect">
            <a:avLst/>
          </a:prstGeom>
        </p:spPr>
      </p:pic>
      <p:cxnSp>
        <p:nvCxnSpPr>
          <p:cNvPr id="46" name="Straight Connector 45">
            <a:extLst>
              <a:ext uri="{FF2B5EF4-FFF2-40B4-BE49-F238E27FC236}">
                <a16:creationId xmlns:a16="http://schemas.microsoft.com/office/drawing/2014/main" id="{3A0DBBBE-B2CD-02E3-435C-611A95137753}"/>
              </a:ext>
            </a:extLst>
          </p:cNvPr>
          <p:cNvCxnSpPr>
            <a:cxnSpLocks/>
          </p:cNvCxnSpPr>
          <p:nvPr/>
        </p:nvCxnSpPr>
        <p:spPr>
          <a:xfrm>
            <a:off x="421105" y="1082845"/>
            <a:ext cx="11465007"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FA5B3D6A-1298-F524-C781-7031C7AE9C30}"/>
              </a:ext>
            </a:extLst>
          </p:cNvPr>
          <p:cNvCxnSpPr/>
          <p:nvPr/>
        </p:nvCxnSpPr>
        <p:spPr>
          <a:xfrm>
            <a:off x="0" y="1088426"/>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226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E88FD8D7-E675-1CED-FAAC-2C5012FD1A2D}"/>
              </a:ext>
            </a:extLst>
          </p:cNvPr>
          <p:cNvSpPr txBox="1">
            <a:spLocks/>
          </p:cNvSpPr>
          <p:nvPr/>
        </p:nvSpPr>
        <p:spPr>
          <a:xfrm>
            <a:off x="1263942" y="61025"/>
            <a:ext cx="10546080" cy="102954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1" i="0" u="none" strike="noStrike" kern="1200" cap="none" spc="-50" normalizeH="0" baseline="0" noProof="0" dirty="0">
                <a:ln>
                  <a:noFill/>
                </a:ln>
                <a:solidFill>
                  <a:prstClr val="black">
                    <a:lumMod val="85000"/>
                    <a:lumOff val="15000"/>
                  </a:prstClr>
                </a:solidFill>
                <a:effectLst/>
                <a:uLnTx/>
                <a:uFillTx/>
                <a:latin typeface="Calibri Light"/>
                <a:ea typeface="+mj-ea"/>
                <a:cs typeface="+mj-cs"/>
              </a:rPr>
              <a:t>Continuing Excellence in Lung-MAP</a:t>
            </a:r>
          </a:p>
        </p:txBody>
      </p:sp>
      <p:sp>
        <p:nvSpPr>
          <p:cNvPr id="9" name="Content Placeholder 5">
            <a:extLst>
              <a:ext uri="{FF2B5EF4-FFF2-40B4-BE49-F238E27FC236}">
                <a16:creationId xmlns:a16="http://schemas.microsoft.com/office/drawing/2014/main" id="{C611A39D-554F-C70C-C77F-069F0832EBB6}"/>
              </a:ext>
            </a:extLst>
          </p:cNvPr>
          <p:cNvSpPr txBox="1">
            <a:spLocks/>
          </p:cNvSpPr>
          <p:nvPr/>
        </p:nvSpPr>
        <p:spPr>
          <a:xfrm>
            <a:off x="362985" y="1090566"/>
            <a:ext cx="6688269" cy="5375521"/>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Increase engagement of junior investigators and establishment of mentorship plan</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Harness resources within the Translational Medicine Sub</a:t>
            </a:r>
            <a:r>
              <a:rPr lang="en-US" sz="2200" dirty="0">
                <a:solidFill>
                  <a:prstClr val="black">
                    <a:lumMod val="75000"/>
                    <a:lumOff val="25000"/>
                  </a:prstClr>
                </a:solidFill>
                <a:latin typeface="Calibri"/>
              </a:rPr>
              <a:t>-C</a:t>
            </a:r>
            <a:r>
              <a:rPr kumimoji="0" lang="en-US" sz="2200" b="0" i="0" u="none" strike="noStrike" kern="1200" cap="none" spc="0" normalizeH="0" baseline="0" noProof="0" dirty="0" err="1">
                <a:ln>
                  <a:noFill/>
                </a:ln>
                <a:solidFill>
                  <a:prstClr val="black">
                    <a:lumMod val="75000"/>
                    <a:lumOff val="25000"/>
                  </a:prstClr>
                </a:solidFill>
                <a:effectLst/>
                <a:uLnTx/>
                <a:uFillTx/>
                <a:latin typeface="Calibri"/>
                <a:ea typeface="+mn-ea"/>
                <a:cs typeface="+mn-cs"/>
              </a:rPr>
              <a:t>ommittee</a:t>
            </a: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 during trial development and for discovery and validation following completion of studies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Continue the pursuit of novel IO-based biomarkers, comprehensive immune profiling of individuals, liquid biopsy or proteomics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Add novel studies including biomarker selected immunotherapy studies</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Strengthen the relationship with industry sponsors to highlight benefits of working through Lung-MAP</a:t>
            </a:r>
          </a:p>
          <a:p>
            <a:pPr marL="225425" marR="0" lvl="0" indent="-225425" algn="l" defTabSz="914400" rtl="0" eaLnBrk="1" fontAlgn="auto" latinLnBrk="0" hangingPunct="1">
              <a:lnSpc>
                <a:spcPct val="90000"/>
              </a:lnSpc>
              <a:spcBef>
                <a:spcPts val="1200"/>
              </a:spcBef>
              <a:spcAft>
                <a:spcPts val="200"/>
              </a:spcAft>
              <a:buClr>
                <a:srgbClr val="B2B2B2">
                  <a:lumMod val="50000"/>
                </a:srgbClr>
              </a:buClr>
              <a:buSzPct val="100000"/>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Work with patient advocates and DEI to increase trial </a:t>
            </a:r>
            <a:r>
              <a:rPr kumimoji="0" lang="en-US" sz="2200" b="0" i="0" u="none" strike="noStrike" kern="1200" cap="none" spc="0" normalizeH="0" baseline="0" noProof="0" dirty="0">
                <a:ln>
                  <a:noFill/>
                </a:ln>
                <a:solidFill>
                  <a:prstClr val="black">
                    <a:lumMod val="75000"/>
                    <a:lumOff val="25000"/>
                  </a:prstClr>
                </a:solidFill>
                <a:effectLst/>
                <a:uLnTx/>
                <a:uFillTx/>
                <a:ea typeface="+mn-ea"/>
                <a:cs typeface="+mn-cs"/>
              </a:rPr>
              <a:t>r</a:t>
            </a:r>
            <a:r>
              <a:rPr lang="en-US" sz="2200" dirty="0" err="1"/>
              <a:t>epresentativeness</a:t>
            </a:r>
            <a:r>
              <a:rPr lang="en-US" sz="2200" dirty="0"/>
              <a:t> </a:t>
            </a:r>
            <a:endParaRPr kumimoji="0" lang="en-US" sz="2200" b="0" i="0" u="none" strike="noStrike" kern="1200" cap="none" spc="0" normalizeH="0" baseline="0" noProof="0" dirty="0">
              <a:ln>
                <a:noFill/>
              </a:ln>
              <a:solidFill>
                <a:prstClr val="black">
                  <a:lumMod val="75000"/>
                  <a:lumOff val="25000"/>
                </a:prstClr>
              </a:solidFill>
              <a:effectLst/>
              <a:uLnTx/>
              <a:uFillTx/>
              <a:ea typeface="+mn-ea"/>
              <a:cs typeface="+mn-cs"/>
            </a:endParaRPr>
          </a:p>
        </p:txBody>
      </p:sp>
      <p:pic>
        <p:nvPicPr>
          <p:cNvPr id="10" name="Picture 9">
            <a:extLst>
              <a:ext uri="{FF2B5EF4-FFF2-40B4-BE49-F238E27FC236}">
                <a16:creationId xmlns:a16="http://schemas.microsoft.com/office/drawing/2014/main" id="{8AC1433C-8D21-7C51-DD98-63F0922FA967}"/>
              </a:ext>
            </a:extLst>
          </p:cNvPr>
          <p:cNvPicPr>
            <a:picLocks noChangeAspect="1"/>
          </p:cNvPicPr>
          <p:nvPr/>
        </p:nvPicPr>
        <p:blipFill>
          <a:blip r:embed="rId3"/>
          <a:stretch>
            <a:fillRect/>
          </a:stretch>
        </p:blipFill>
        <p:spPr>
          <a:xfrm>
            <a:off x="7113542" y="2231166"/>
            <a:ext cx="4886960" cy="2688965"/>
          </a:xfrm>
          <a:prstGeom prst="rect">
            <a:avLst/>
          </a:prstGeom>
        </p:spPr>
      </p:pic>
    </p:spTree>
    <p:extLst>
      <p:ext uri="{BB962C8B-B14F-4D97-AF65-F5344CB8AC3E}">
        <p14:creationId xmlns:p14="http://schemas.microsoft.com/office/powerpoint/2010/main" val="8463061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82348-D300-227A-6509-C439BF4D63F3}"/>
              </a:ext>
            </a:extLst>
          </p:cNvPr>
          <p:cNvSpPr>
            <a:spLocks noGrp="1"/>
          </p:cNvSpPr>
          <p:nvPr>
            <p:ph type="title"/>
          </p:nvPr>
        </p:nvSpPr>
        <p:spPr>
          <a:xfrm>
            <a:off x="466882" y="161318"/>
            <a:ext cx="10725374" cy="1346225"/>
          </a:xfrm>
        </p:spPr>
        <p:txBody>
          <a:bodyPr>
            <a:normAutofit fontScale="90000"/>
          </a:bodyPr>
          <a:lstStyle/>
          <a:p>
            <a:pPr>
              <a:lnSpc>
                <a:spcPct val="120000"/>
              </a:lnSpc>
              <a:spcAft>
                <a:spcPts val="1200"/>
              </a:spcAft>
              <a:tabLst>
                <a:tab pos="4287838" algn="l"/>
              </a:tabLst>
            </a:pPr>
            <a:r>
              <a:rPr lang="en-US" sz="4400" dirty="0"/>
              <a:t>Optional Amivantamab SC </a:t>
            </a:r>
            <a:r>
              <a:rPr lang="en-ES" sz="4400" dirty="0"/>
              <a:t>P</a:t>
            </a:r>
            <a:r>
              <a:rPr lang="en-US" sz="4400" dirty="0" err="1"/>
              <a:t>ost</a:t>
            </a:r>
            <a:r>
              <a:rPr lang="en-US" sz="4400" dirty="0"/>
              <a:t>-Injection Medications</a:t>
            </a:r>
            <a:br>
              <a:rPr lang="en-US" dirty="0"/>
            </a:br>
            <a:r>
              <a:rPr lang="en-US" sz="2400" dirty="0"/>
              <a:t>~May be prescribed and continued for up to 48 hrs after administration, if clinically indicated</a:t>
            </a:r>
            <a:endParaRPr lang="en-ES" sz="2400" dirty="0"/>
          </a:p>
        </p:txBody>
      </p:sp>
      <p:sp>
        <p:nvSpPr>
          <p:cNvPr id="3" name="Content Placeholder 2">
            <a:extLst>
              <a:ext uri="{FF2B5EF4-FFF2-40B4-BE49-F238E27FC236}">
                <a16:creationId xmlns:a16="http://schemas.microsoft.com/office/drawing/2014/main" id="{7BDFC578-EA89-74EE-2393-F4ED8D4909A8}"/>
              </a:ext>
            </a:extLst>
          </p:cNvPr>
          <p:cNvSpPr>
            <a:spLocks noGrp="1"/>
          </p:cNvSpPr>
          <p:nvPr>
            <p:ph idx="1"/>
          </p:nvPr>
        </p:nvSpPr>
        <p:spPr>
          <a:xfrm>
            <a:off x="556529" y="4815349"/>
            <a:ext cx="10635727" cy="1346225"/>
          </a:xfrm>
        </p:spPr>
        <p:txBody>
          <a:bodyPr>
            <a:noAutofit/>
          </a:bodyPr>
          <a:lstStyle/>
          <a:p>
            <a:pPr marL="233363" marR="0" indent="-115888">
              <a:lnSpc>
                <a:spcPct val="85000"/>
              </a:lnSpc>
              <a:spcBef>
                <a:spcPts val="0"/>
              </a:spcBef>
              <a:spcAft>
                <a:spcPts val="600"/>
              </a:spcAft>
              <a:buNone/>
            </a:pPr>
            <a:r>
              <a:rPr lang="en-US" sz="1550" baseline="30000" dirty="0">
                <a:effectLst/>
                <a:ea typeface="MS Mincho" panose="020B0400000000000000" pitchFamily="49" charset="-128"/>
                <a:cs typeface="Arial" panose="020B0604020202020204" pitchFamily="34" charset="0"/>
              </a:rPr>
              <a:t>a</a:t>
            </a:r>
            <a:r>
              <a:rPr lang="en-US" sz="1550" dirty="0">
                <a:effectLst/>
                <a:ea typeface="MS Mincho" panose="020B0400000000000000" pitchFamily="49" charset="-128"/>
                <a:cs typeface="Arial" panose="020B0604020202020204" pitchFamily="34" charset="0"/>
              </a:rPr>
              <a:t>	Optional medications can be used prophylactically as clinically indicated. If a medication noted in this table is not locally available, a similar medication and dose may be substituted and administered per local guidelines. If a medication noted in this table is not locally available, a similar medication and dose may be substituted and administered per local guidelines. NOTE: Glucocorticoids are required Week 1, Days 1 and 2 only and as clinically indicated for subsequent injections.</a:t>
            </a:r>
            <a:endParaRPr lang="en-US" sz="15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500"/>
              </a:spcAft>
              <a:buNone/>
            </a:pPr>
            <a:r>
              <a:rPr lang="en-US" sz="1550" baseline="30000" dirty="0">
                <a:effectLst/>
                <a:ea typeface="MS Mincho" panose="020B0400000000000000" pitchFamily="49" charset="-128"/>
                <a:cs typeface="Arial" panose="020B0604020202020204" pitchFamily="34" charset="0"/>
              </a:rPr>
              <a:t>b</a:t>
            </a:r>
            <a:r>
              <a:rPr lang="en-US" sz="1550" dirty="0">
                <a:effectLst/>
                <a:ea typeface="MS Mincho" panose="020B0400000000000000" pitchFamily="49" charset="-128"/>
                <a:cs typeface="Arial" panose="020B0604020202020204" pitchFamily="34" charset="0"/>
              </a:rPr>
              <a:t>	Beginning with Cycle 1 Day 8, optional pre-dose steroids may be administered if clinically indicated for participants who experienced an </a:t>
            </a:r>
            <a:r>
              <a:rPr lang="en-US" sz="1550" dirty="0">
                <a:ea typeface="MS Mincho" panose="020B0400000000000000" pitchFamily="49" charset="-128"/>
                <a:cs typeface="Arial" panose="020B0604020202020204" pitchFamily="34" charset="0"/>
              </a:rPr>
              <a:t>administration</a:t>
            </a:r>
            <a:r>
              <a:rPr lang="en-US" sz="1550" dirty="0">
                <a:effectLst/>
                <a:ea typeface="MS Mincho" panose="020B0400000000000000" pitchFamily="49" charset="-128"/>
                <a:cs typeface="Arial" panose="020B0604020202020204" pitchFamily="34" charset="0"/>
              </a:rPr>
              <a:t>-related reaction on Cycle 1 Day 1.</a:t>
            </a:r>
            <a:endParaRPr lang="en-US" sz="1550" dirty="0">
              <a:effectLst/>
              <a:ea typeface="Times New Roman" panose="02020603050405020304" pitchFamily="18" charset="0"/>
              <a:cs typeface="Times New Roman" panose="02020603050405020304" pitchFamily="18" charset="0"/>
            </a:endParaRPr>
          </a:p>
          <a:p>
            <a:pPr marL="233363" marR="0" indent="-115888">
              <a:lnSpc>
                <a:spcPct val="85000"/>
              </a:lnSpc>
              <a:spcBef>
                <a:spcPts val="0"/>
              </a:spcBef>
              <a:spcAft>
                <a:spcPts val="500"/>
              </a:spcAft>
              <a:buNone/>
            </a:pPr>
            <a:endParaRPr lang="en-US" sz="1550" dirty="0">
              <a:effectLst/>
              <a:ea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52FBB5F-8D0F-C967-C413-B578835E19F4}"/>
              </a:ext>
            </a:extLst>
          </p:cNvPr>
          <p:cNvGraphicFramePr>
            <a:graphicFrameLocks noGrp="1"/>
          </p:cNvGraphicFramePr>
          <p:nvPr/>
        </p:nvGraphicFramePr>
        <p:xfrm>
          <a:off x="556528" y="1537566"/>
          <a:ext cx="10635728" cy="3187600"/>
        </p:xfrm>
        <a:graphic>
          <a:graphicData uri="http://schemas.openxmlformats.org/drawingml/2006/table">
            <a:tbl>
              <a:tblPr>
                <a:tableStyleId>{5C22544A-7EE6-4342-B048-85BDC9FD1C3A}</a:tableStyleId>
              </a:tblPr>
              <a:tblGrid>
                <a:gridCol w="1380556">
                  <a:extLst>
                    <a:ext uri="{9D8B030D-6E8A-4147-A177-3AD203B41FA5}">
                      <a16:colId xmlns:a16="http://schemas.microsoft.com/office/drawing/2014/main" val="527138024"/>
                    </a:ext>
                  </a:extLst>
                </a:gridCol>
                <a:gridCol w="4091927">
                  <a:extLst>
                    <a:ext uri="{9D8B030D-6E8A-4147-A177-3AD203B41FA5}">
                      <a16:colId xmlns:a16="http://schemas.microsoft.com/office/drawing/2014/main" val="3538882841"/>
                    </a:ext>
                  </a:extLst>
                </a:gridCol>
                <a:gridCol w="1654558">
                  <a:extLst>
                    <a:ext uri="{9D8B030D-6E8A-4147-A177-3AD203B41FA5}">
                      <a16:colId xmlns:a16="http://schemas.microsoft.com/office/drawing/2014/main" val="3164148083"/>
                    </a:ext>
                  </a:extLst>
                </a:gridCol>
                <a:gridCol w="1889293">
                  <a:extLst>
                    <a:ext uri="{9D8B030D-6E8A-4147-A177-3AD203B41FA5}">
                      <a16:colId xmlns:a16="http://schemas.microsoft.com/office/drawing/2014/main" val="1195062150"/>
                    </a:ext>
                  </a:extLst>
                </a:gridCol>
                <a:gridCol w="1619394">
                  <a:extLst>
                    <a:ext uri="{9D8B030D-6E8A-4147-A177-3AD203B41FA5}">
                      <a16:colId xmlns:a16="http://schemas.microsoft.com/office/drawing/2014/main" val="2963023142"/>
                    </a:ext>
                  </a:extLst>
                </a:gridCol>
              </a:tblGrid>
              <a:tr h="209946">
                <a:tc>
                  <a:txBody>
                    <a:bodyPr/>
                    <a:lstStyle/>
                    <a:p>
                      <a:pPr marL="0" marR="0" algn="ctr">
                        <a:lnSpc>
                          <a:spcPct val="80000"/>
                        </a:lnSpc>
                        <a:spcBef>
                          <a:spcPts val="0"/>
                        </a:spcBef>
                        <a:spcAft>
                          <a:spcPts val="0"/>
                        </a:spcAft>
                      </a:pPr>
                      <a:r>
                        <a:rPr lang="en-US" sz="1600" b="1" dirty="0">
                          <a:solidFill>
                            <a:schemeClr val="tx1">
                              <a:lumMod val="75000"/>
                              <a:lumOff val="25000"/>
                            </a:schemeClr>
                          </a:solidFill>
                          <a:effectLst/>
                        </a:rPr>
                        <a:t>Medication </a:t>
                      </a:r>
                      <a:r>
                        <a:rPr lang="en-US" sz="1600" b="1" spc="-30" baseline="30000" dirty="0">
                          <a:solidFill>
                            <a:schemeClr val="tx1">
                              <a:lumMod val="75000"/>
                              <a:lumOff val="25000"/>
                            </a:schemeClr>
                          </a:solidFill>
                          <a:effectLst/>
                        </a:rPr>
                        <a:t>a</a:t>
                      </a:r>
                      <a:endParaRPr lang="en-US" sz="1600" b="1"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lnSpc>
                          <a:spcPct val="80000"/>
                        </a:lnSpc>
                        <a:spcBef>
                          <a:spcPts val="0"/>
                        </a:spcBef>
                        <a:spcAft>
                          <a:spcPts val="0"/>
                        </a:spcAft>
                      </a:pPr>
                      <a:r>
                        <a:rPr lang="en-US" sz="1600" b="1" dirty="0">
                          <a:solidFill>
                            <a:schemeClr val="tx1">
                              <a:lumMod val="75000"/>
                              <a:lumOff val="25000"/>
                            </a:schemeClr>
                          </a:solidFill>
                          <a:effectLst/>
                        </a:rPr>
                        <a:t>Dose</a:t>
                      </a:r>
                      <a:endParaRPr lang="en-US" sz="1600" b="1" dirty="0">
                        <a:solidFill>
                          <a:schemeClr val="tx1">
                            <a:lumMod val="75000"/>
                            <a:lumOff val="2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b="1" dirty="0">
                          <a:solidFill>
                            <a:schemeClr val="tx1">
                              <a:lumMod val="75000"/>
                              <a:lumOff val="25000"/>
                            </a:schemeClr>
                          </a:solidFill>
                          <a:effectLst/>
                        </a:rPr>
                        <a:t>Route of Administration</a:t>
                      </a:r>
                      <a:endParaRPr lang="en-US" sz="1600" b="1" dirty="0">
                        <a:solidFill>
                          <a:schemeClr val="tx1">
                            <a:lumMod val="75000"/>
                            <a:lumOff val="25000"/>
                          </a:schemeClr>
                        </a:solidFill>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90000"/>
                        </a:lnSpc>
                      </a:pPr>
                      <a:r>
                        <a:rPr lang="en-US" sz="1600" b="1" dirty="0">
                          <a:solidFill>
                            <a:schemeClr val="tx1">
                              <a:lumMod val="75000"/>
                              <a:lumOff val="25000"/>
                            </a:schemeClr>
                          </a:solidFill>
                          <a:effectLst/>
                        </a:rPr>
                        <a:t>Recommended Dosing Window Before Infusion</a:t>
                      </a:r>
                      <a:endParaRPr lang="en-US" sz="1600" b="1" dirty="0">
                        <a:solidFill>
                          <a:schemeClr val="tx1">
                            <a:lumMod val="75000"/>
                            <a:lumOff val="25000"/>
                          </a:schemeClr>
                        </a:solidFill>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b="1" dirty="0">
                          <a:solidFill>
                            <a:schemeClr val="tx1">
                              <a:lumMod val="75000"/>
                              <a:lumOff val="25000"/>
                            </a:schemeClr>
                          </a:solidFill>
                          <a:effectLst/>
                        </a:rPr>
                        <a:t>Cycle/Day</a:t>
                      </a:r>
                      <a:endParaRPr lang="en-US" sz="1600" b="1" dirty="0">
                        <a:solidFill>
                          <a:schemeClr val="tx1">
                            <a:lumMod val="75000"/>
                            <a:lumOff val="25000"/>
                          </a:schemeClr>
                        </a:solidFill>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909723304"/>
                  </a:ext>
                </a:extLst>
              </a:tr>
              <a:tr h="111202">
                <a:tc>
                  <a:txBody>
                    <a:bodyPr/>
                    <a:lstStyle/>
                    <a:p>
                      <a:pPr marL="0" marR="0">
                        <a:lnSpc>
                          <a:spcPct val="80000"/>
                        </a:lnSpc>
                        <a:spcBef>
                          <a:spcPts val="0"/>
                        </a:spcBef>
                        <a:spcAft>
                          <a:spcPts val="0"/>
                        </a:spcAft>
                      </a:pPr>
                      <a:r>
                        <a:rPr lang="en-US" sz="1600" spc="-30" dirty="0">
                          <a:effectLst/>
                        </a:rPr>
                        <a:t>Glucocorticoid </a:t>
                      </a:r>
                      <a:r>
                        <a:rPr lang="en-US" sz="1600" spc="-30" baseline="30000" dirty="0">
                          <a:effectLst/>
                        </a:rPr>
                        <a:t>b</a:t>
                      </a:r>
                      <a:endParaRPr lang="en-US" sz="16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nSpc>
                          <a:spcPct val="80000"/>
                        </a:lnSpc>
                        <a:spcBef>
                          <a:spcPts val="0"/>
                        </a:spcBef>
                        <a:spcAft>
                          <a:spcPts val="0"/>
                        </a:spcAft>
                      </a:pPr>
                      <a:r>
                        <a:rPr lang="en-US" sz="1600" dirty="0">
                          <a:effectLst/>
                        </a:rPr>
                        <a:t>Dexamethasone (10 mg) or</a:t>
                      </a:r>
                    </a:p>
                    <a:p>
                      <a:pPr marL="0" marR="0">
                        <a:lnSpc>
                          <a:spcPct val="80000"/>
                        </a:lnSpc>
                        <a:spcBef>
                          <a:spcPts val="0"/>
                        </a:spcBef>
                        <a:spcAft>
                          <a:spcPts val="0"/>
                        </a:spcAft>
                      </a:pPr>
                      <a:r>
                        <a:rPr lang="en-US" sz="1600" dirty="0">
                          <a:effectLst/>
                        </a:rPr>
                        <a:t>or comparable corticosteroid</a:t>
                      </a:r>
                      <a:endParaRPr lang="en-US" sz="1600" spc="-3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dirty="0">
                          <a:effectLst/>
                        </a:rPr>
                        <a:t> IV or Oral</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dirty="0">
                          <a:effectLst/>
                        </a:rPr>
                        <a:t>As clinically indicated</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dirty="0">
                          <a:effectLst/>
                        </a:rPr>
                        <a:t>Any</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46758222"/>
                  </a:ext>
                </a:extLst>
              </a:tr>
              <a:tr h="320726">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Antihistamine</a:t>
                      </a:r>
                    </a:p>
                  </a:txBody>
                  <a:tcPr marL="45720"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Diphenhydramine (25 to 50 mg) or equivalent</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80000"/>
                        </a:lnSpc>
                        <a:spcBef>
                          <a:spcPts val="0"/>
                        </a:spcBef>
                        <a:spcAft>
                          <a:spcPts val="0"/>
                        </a:spcAft>
                      </a:pPr>
                      <a:r>
                        <a:rPr lang="en-US" sz="1600" kern="1200" spc="-30" dirty="0">
                          <a:solidFill>
                            <a:schemeClr val="dk1"/>
                          </a:solidFill>
                          <a:effectLst/>
                          <a:latin typeface="+mn-lt"/>
                          <a:ea typeface="+mn-ea"/>
                          <a:cs typeface="+mn-cs"/>
                        </a:rPr>
                        <a:t>IV or Oral</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As clinically indicated</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80000"/>
                        </a:lnSpc>
                        <a:spcBef>
                          <a:spcPts val="0"/>
                        </a:spcBef>
                        <a:spcAft>
                          <a:spcPts val="0"/>
                        </a:spcAft>
                      </a:pPr>
                      <a:r>
                        <a:rPr lang="en-US" sz="1600" kern="1200" spc="-30" dirty="0">
                          <a:solidFill>
                            <a:schemeClr val="dk1"/>
                          </a:solidFill>
                          <a:effectLst/>
                          <a:latin typeface="+mn-lt"/>
                          <a:ea typeface="+mn-ea"/>
                          <a:cs typeface="+mn-cs"/>
                        </a:rPr>
                        <a:t>Any</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06170077"/>
                  </a:ext>
                </a:extLst>
              </a:tr>
              <a:tr h="320726">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Antipyretic</a:t>
                      </a:r>
                    </a:p>
                  </a:txBody>
                  <a:tcPr marL="45720"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Paracetamol (acetaminophen) (650 to 1,000 mg)</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kern="1200" spc="-30" dirty="0">
                          <a:solidFill>
                            <a:schemeClr val="dk1"/>
                          </a:solidFill>
                          <a:effectLst/>
                          <a:latin typeface="+mn-lt"/>
                          <a:ea typeface="+mn-ea"/>
                          <a:cs typeface="+mn-cs"/>
                        </a:rPr>
                        <a:t>IV or Oral</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As clinically indicated</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kern="1200" spc="-30" dirty="0">
                          <a:solidFill>
                            <a:schemeClr val="dk1"/>
                          </a:solidFill>
                          <a:effectLst/>
                          <a:latin typeface="+mn-lt"/>
                          <a:ea typeface="+mn-ea"/>
                          <a:cs typeface="+mn-cs"/>
                        </a:rPr>
                        <a:t>Any</a:t>
                      </a:r>
                    </a:p>
                  </a:txBody>
                  <a:tcPr marL="68580" marR="6858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171825016"/>
                  </a:ext>
                </a:extLst>
              </a:tr>
              <a:tr h="320726">
                <a:tc>
                  <a:txBody>
                    <a:bodyPr/>
                    <a:lstStyle/>
                    <a:p>
                      <a:pPr marL="0" marR="0" algn="l">
                        <a:lnSpc>
                          <a:spcPct val="80000"/>
                        </a:lnSpc>
                        <a:spcBef>
                          <a:spcPts val="0"/>
                        </a:spcBef>
                        <a:spcAft>
                          <a:spcPts val="0"/>
                        </a:spcAft>
                      </a:pPr>
                      <a:r>
                        <a:rPr lang="en-US" sz="1600" kern="1200" spc="-30" dirty="0">
                          <a:solidFill>
                            <a:schemeClr val="dk1"/>
                          </a:solidFill>
                          <a:effectLst/>
                          <a:latin typeface="+mn-lt"/>
                          <a:ea typeface="+mn-ea"/>
                          <a:cs typeface="+mn-cs"/>
                        </a:rPr>
                        <a:t>Opiates</a:t>
                      </a:r>
                    </a:p>
                  </a:txBody>
                  <a:tcPr marL="45720"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nSpc>
                          <a:spcPct val="80000"/>
                        </a:lnSpc>
                        <a:spcBef>
                          <a:spcPts val="0"/>
                        </a:spcBef>
                        <a:spcAft>
                          <a:spcPts val="0"/>
                        </a:spcAft>
                      </a:pPr>
                      <a:r>
                        <a:rPr lang="en-US" sz="1600" kern="1200" spc="-30" dirty="0">
                          <a:solidFill>
                            <a:schemeClr val="dk1"/>
                          </a:solidFill>
                          <a:effectLst/>
                          <a:latin typeface="+mn-lt"/>
                          <a:ea typeface="+mn-ea"/>
                          <a:cs typeface="+mn-cs"/>
                        </a:rPr>
                        <a:t>Meperidine (25 to 100 mg)</a:t>
                      </a:r>
                    </a:p>
                  </a:txBody>
                  <a:tcPr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80000"/>
                        </a:lnSpc>
                        <a:spcBef>
                          <a:spcPts val="0"/>
                        </a:spcBef>
                        <a:spcAft>
                          <a:spcPts val="0"/>
                        </a:spcAft>
                      </a:pPr>
                      <a:r>
                        <a:rPr lang="en-US" sz="1600" dirty="0">
                          <a:effectLst/>
                        </a:rPr>
                        <a:t> IV or Oral</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80000"/>
                        </a:lnSpc>
                        <a:spcBef>
                          <a:spcPts val="0"/>
                        </a:spcBef>
                        <a:spcAft>
                          <a:spcPts val="0"/>
                        </a:spcAft>
                      </a:pPr>
                      <a:r>
                        <a:rPr lang="en-US" sz="1600" dirty="0">
                          <a:effectLst/>
                        </a:rPr>
                        <a:t>As clinically indicated</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ctr">
                        <a:lnSpc>
                          <a:spcPct val="80000"/>
                        </a:lnSpc>
                        <a:spcBef>
                          <a:spcPts val="0"/>
                        </a:spcBef>
                        <a:spcAft>
                          <a:spcPts val="0"/>
                        </a:spcAft>
                      </a:pPr>
                      <a:r>
                        <a:rPr lang="en-US" sz="1600" dirty="0">
                          <a:effectLst/>
                        </a:rPr>
                        <a:t>Any</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98913436"/>
                  </a:ext>
                </a:extLst>
              </a:tr>
              <a:tr h="151335">
                <a:tc rowSpan="2">
                  <a:txBody>
                    <a:bodyPr/>
                    <a:lstStyle/>
                    <a:p>
                      <a:pPr marL="0" marR="0">
                        <a:lnSpc>
                          <a:spcPct val="80000"/>
                        </a:lnSpc>
                        <a:spcBef>
                          <a:spcPts val="0"/>
                        </a:spcBef>
                        <a:spcAft>
                          <a:spcPts val="0"/>
                        </a:spcAft>
                      </a:pPr>
                      <a:r>
                        <a:rPr lang="en-US" sz="1600" dirty="0">
                          <a:effectLst/>
                        </a:rPr>
                        <a:t>Antiemetic</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18288"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nSpc>
                          <a:spcPct val="80000"/>
                        </a:lnSpc>
                        <a:spcBef>
                          <a:spcPts val="0"/>
                        </a:spcBef>
                        <a:spcAft>
                          <a:spcPts val="0"/>
                        </a:spcAft>
                      </a:pPr>
                      <a:r>
                        <a:rPr lang="en-US" sz="1600" dirty="0">
                          <a:effectLst/>
                        </a:rPr>
                        <a:t>Ondansetron (8 to 16 mg) or equivalent, long or short acting agents</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algn="ctr">
                        <a:lnSpc>
                          <a:spcPct val="80000"/>
                        </a:lnSpc>
                        <a:spcBef>
                          <a:spcPts val="0"/>
                        </a:spcBef>
                        <a:spcAft>
                          <a:spcPts val="0"/>
                        </a:spcAft>
                      </a:pPr>
                      <a:r>
                        <a:rPr lang="en-US" sz="1600" dirty="0">
                          <a:effectLst/>
                        </a:rPr>
                        <a:t>IV</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2">
                  <a:txBody>
                    <a:bodyPr/>
                    <a:lstStyle/>
                    <a:p>
                      <a:pPr marL="0" marR="0" algn="ctr">
                        <a:lnSpc>
                          <a:spcPct val="80000"/>
                        </a:lnSpc>
                        <a:spcBef>
                          <a:spcPts val="0"/>
                        </a:spcBef>
                        <a:spcAft>
                          <a:spcPts val="0"/>
                        </a:spcAft>
                      </a:pPr>
                      <a:r>
                        <a:rPr lang="en-US" sz="1600" dirty="0">
                          <a:effectLst/>
                        </a:rPr>
                        <a:t>As clinically indicated</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2">
                  <a:txBody>
                    <a:bodyPr/>
                    <a:lstStyle/>
                    <a:p>
                      <a:pPr marL="0" marR="0" algn="ctr">
                        <a:lnSpc>
                          <a:spcPct val="80000"/>
                        </a:lnSpc>
                        <a:spcBef>
                          <a:spcPts val="0"/>
                        </a:spcBef>
                        <a:spcAft>
                          <a:spcPts val="0"/>
                        </a:spcAft>
                      </a:pPr>
                      <a:r>
                        <a:rPr lang="en-US" sz="1600" dirty="0">
                          <a:effectLst/>
                        </a:rPr>
                        <a:t>Any</a:t>
                      </a:r>
                      <a:endParaRPr lang="en-US" sz="16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749705247"/>
                  </a:ext>
                </a:extLst>
              </a:tr>
              <a:tr h="219075">
                <a:tc vMerge="1">
                  <a:txBody>
                    <a:bodyPr/>
                    <a:lstStyle/>
                    <a:p>
                      <a:endParaRPr lang="en-US"/>
                    </a:p>
                  </a:txBody>
                  <a:tcPr/>
                </a:tc>
                <a:tc>
                  <a:txBody>
                    <a:bodyPr/>
                    <a:lstStyle/>
                    <a:p>
                      <a:r>
                        <a:rPr lang="en-US" sz="1600" dirty="0">
                          <a:effectLst/>
                        </a:rPr>
                        <a:t>Ondansetron (8 mg) or equivalent, long or short acting agents</a:t>
                      </a:r>
                      <a:endParaRPr lang="en-US" sz="1600" dirty="0"/>
                    </a:p>
                  </a:txBody>
                  <a:tcPr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600" dirty="0">
                          <a:effectLst/>
                        </a:rPr>
                        <a:t>Oral</a:t>
                      </a:r>
                      <a:endParaRPr lang="en-US" sz="1600" dirty="0"/>
                    </a:p>
                  </a:txBody>
                  <a:tcPr marL="45720" marR="457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pPr algn="ctr"/>
                      <a:r>
                        <a:rPr lang="en-US" sz="1400" dirty="0">
                          <a:effectLst/>
                        </a:rPr>
                        <a:t>15 to 30 mins</a:t>
                      </a:r>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marL="45720" marR="45720" marT="18288" marB="182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3996896"/>
                  </a:ext>
                </a:extLst>
              </a:tr>
            </a:tbl>
          </a:graphicData>
        </a:graphic>
      </p:graphicFrame>
      <p:sp>
        <p:nvSpPr>
          <p:cNvPr id="6" name="Slide Number Placeholder 3">
            <a:extLst>
              <a:ext uri="{FF2B5EF4-FFF2-40B4-BE49-F238E27FC236}">
                <a16:creationId xmlns:a16="http://schemas.microsoft.com/office/drawing/2014/main" id="{9C36B146-EC88-7297-B7CC-927516050685}"/>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09545CA8-50B8-7387-E858-F56AF9B12625}"/>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838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484094" y="58115"/>
            <a:ext cx="10671586" cy="1456386"/>
          </a:xfrm>
        </p:spPr>
        <p:txBody>
          <a:bodyPr/>
          <a:lstStyle/>
          <a:p>
            <a:r>
              <a:rPr lang="en-US" dirty="0"/>
              <a:t>Key Eligibility Criteria (1) – </a:t>
            </a:r>
            <a:br>
              <a:rPr lang="en-US" dirty="0"/>
            </a:br>
            <a:r>
              <a:rPr lang="en-US" dirty="0"/>
              <a:t>Disease Related</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609600" y="1607736"/>
            <a:ext cx="11290852" cy="4461594"/>
          </a:xfrm>
        </p:spPr>
        <p:txBody>
          <a:bodyPr>
            <a:noAutofit/>
          </a:bodyPr>
          <a:lstStyle/>
          <a:p>
            <a:pPr algn="just">
              <a:lnSpc>
                <a:spcPct val="80000"/>
              </a:lnSpc>
              <a:spcBef>
                <a:spcPts val="0"/>
              </a:spcBef>
              <a:spcAft>
                <a:spcPts val="800"/>
              </a:spcAft>
              <a:tabLst>
                <a:tab pos="914400" algn="l"/>
              </a:tabLst>
            </a:pPr>
            <a:r>
              <a:rPr lang="en-US" dirty="0">
                <a:effectLst/>
                <a:ea typeface="Times New Roman" panose="02020603050405020304" pitchFamily="18" charset="0"/>
                <a:cs typeface="Arial" panose="020B0604020202020204" pitchFamily="34" charset="0"/>
              </a:rPr>
              <a:t>Participants must have documentation of NSCLC with MET amplification determined by FMI tissue-based NGS assay. </a:t>
            </a:r>
          </a:p>
          <a:p>
            <a:pPr algn="just">
              <a:lnSpc>
                <a:spcPct val="80000"/>
              </a:lnSpc>
              <a:spcBef>
                <a:spcPts val="0"/>
              </a:spcBef>
              <a:spcAft>
                <a:spcPts val="400"/>
              </a:spcAft>
              <a:tabLst>
                <a:tab pos="914400" algn="l"/>
              </a:tabLst>
            </a:pPr>
            <a:r>
              <a:rPr lang="en-US" dirty="0">
                <a:effectLst/>
                <a:ea typeface="Times New Roman" panose="02020603050405020304" pitchFamily="18" charset="0"/>
                <a:cs typeface="Arial" panose="020B0604020202020204" pitchFamily="34" charset="0"/>
              </a:rPr>
              <a:t>Participants must have measurable disease documented by CT or MRI. </a:t>
            </a:r>
            <a:r>
              <a:rPr lang="en-US" dirty="0">
                <a:ea typeface="Times New Roman" panose="02020603050405020304" pitchFamily="18" charset="0"/>
                <a:cs typeface="Arial" panose="020B0604020202020204" pitchFamily="34" charset="0"/>
              </a:rPr>
              <a:t>Measurable disease must be assessed within 28 days prior to </a:t>
            </a:r>
            <a:r>
              <a:rPr lang="en-US" b="1" u="sng" dirty="0">
                <a:ea typeface="Times New Roman" panose="02020603050405020304" pitchFamily="18" charset="0"/>
                <a:cs typeface="Arial" panose="020B0604020202020204" pitchFamily="34" charset="0"/>
              </a:rPr>
              <a:t>S1900J</a:t>
            </a:r>
            <a:r>
              <a:rPr lang="en-US" dirty="0">
                <a:ea typeface="Times New Roman" panose="02020603050405020304" pitchFamily="18" charset="0"/>
                <a:cs typeface="Arial" panose="020B0604020202020204" pitchFamily="34" charset="0"/>
              </a:rPr>
              <a:t> registration and non-measurable disease must be assessed within 42 days prior to </a:t>
            </a:r>
            <a:r>
              <a:rPr lang="en-US" b="1" u="sng" dirty="0">
                <a:ea typeface="Times New Roman" panose="02020603050405020304" pitchFamily="18" charset="0"/>
                <a:cs typeface="Arial" panose="020B0604020202020204" pitchFamily="34" charset="0"/>
              </a:rPr>
              <a:t>S1900J</a:t>
            </a:r>
            <a:r>
              <a:rPr lang="en-US" dirty="0">
                <a:ea typeface="Times New Roman" panose="02020603050405020304" pitchFamily="18" charset="0"/>
                <a:cs typeface="Arial" panose="020B0604020202020204" pitchFamily="34" charset="0"/>
              </a:rPr>
              <a:t> registration.</a:t>
            </a:r>
            <a:r>
              <a:rPr lang="en-ES" dirty="0">
                <a:effectLst/>
                <a:cs typeface="Arial" panose="020B0604020202020204" pitchFamily="34" charset="0"/>
              </a:rPr>
              <a:t> </a:t>
            </a:r>
            <a:endParaRPr lang="en-US" dirty="0">
              <a:effectLst/>
              <a:cs typeface="Arial" panose="020B0604020202020204" pitchFamily="34" charset="0"/>
            </a:endParaRPr>
          </a:p>
          <a:p>
            <a:pPr lvl="1" algn="just">
              <a:lnSpc>
                <a:spcPct val="80000"/>
              </a:lnSpc>
              <a:spcBef>
                <a:spcPts val="0"/>
              </a:spcBef>
              <a:spcAft>
                <a:spcPts val="800"/>
              </a:spcAft>
              <a:tabLst>
                <a:tab pos="914400" algn="l"/>
              </a:tabLst>
            </a:pPr>
            <a:r>
              <a:rPr lang="en-US" sz="2000" dirty="0">
                <a:effectLst/>
                <a:cs typeface="Arial" panose="020B0604020202020204" pitchFamily="34" charset="0"/>
              </a:rPr>
              <a:t>Pleural effusions, ascites and laboratory parameters are not acceptable as the only evidence of disease. </a:t>
            </a:r>
            <a:endParaRPr lang="en-ES" sz="2000" dirty="0">
              <a:effectLst/>
              <a:cs typeface="Arial" panose="020B0604020202020204" pitchFamily="34" charset="0"/>
            </a:endParaRPr>
          </a:p>
          <a:p>
            <a:pPr algn="just">
              <a:lnSpc>
                <a:spcPct val="80000"/>
              </a:lnSpc>
              <a:spcBef>
                <a:spcPts val="0"/>
              </a:spcBef>
              <a:spcAft>
                <a:spcPts val="800"/>
              </a:spcAft>
              <a:tabLst>
                <a:tab pos="914400" algn="l"/>
              </a:tabLst>
            </a:pPr>
            <a:r>
              <a:rPr lang="en-US" dirty="0">
                <a:effectLst/>
                <a:ea typeface="Times New Roman" panose="02020603050405020304" pitchFamily="18" charset="0"/>
                <a:cs typeface="Arial" panose="020B0604020202020204" pitchFamily="34" charset="0"/>
              </a:rPr>
              <a:t>Participants must have a CT or MRI scan of the brain to evaluate for CNS disease within 42 days prior to </a:t>
            </a:r>
            <a:r>
              <a:rPr lang="en-US" b="1" u="sng" dirty="0">
                <a:ea typeface="Times New Roman" panose="02020603050405020304" pitchFamily="18" charset="0"/>
                <a:cs typeface="Arial" panose="020B0604020202020204" pitchFamily="34" charset="0"/>
              </a:rPr>
              <a:t>S1900J </a:t>
            </a:r>
            <a:r>
              <a:rPr lang="en-US" dirty="0">
                <a:effectLst/>
                <a:ea typeface="Times New Roman" panose="02020603050405020304" pitchFamily="18" charset="0"/>
                <a:cs typeface="Arial" panose="020B0604020202020204" pitchFamily="34" charset="0"/>
              </a:rPr>
              <a:t>registration.</a:t>
            </a:r>
          </a:p>
          <a:p>
            <a:pPr algn="just">
              <a:lnSpc>
                <a:spcPct val="80000"/>
              </a:lnSpc>
              <a:spcBef>
                <a:spcPts val="0"/>
              </a:spcBef>
              <a:spcAft>
                <a:spcPts val="400"/>
              </a:spcAft>
              <a:tabLst>
                <a:tab pos="914400" algn="l"/>
              </a:tabLst>
            </a:pPr>
            <a:r>
              <a:rPr lang="en-US" dirty="0">
                <a:effectLst/>
                <a:ea typeface="Times New Roman" panose="02020603050405020304" pitchFamily="18" charset="0"/>
                <a:cs typeface="Arial" panose="020B0604020202020204" pitchFamily="34" charset="0"/>
              </a:rPr>
              <a:t>Participants with asymptomatic CNS metastasis (brain metastases or leptomeningeal disease) must be clinically stable and asymptomatic for at least 14 days prior to sub-study registration. </a:t>
            </a:r>
          </a:p>
          <a:p>
            <a:pPr lvl="1" algn="just">
              <a:lnSpc>
                <a:spcPct val="80000"/>
              </a:lnSpc>
              <a:spcBef>
                <a:spcPts val="0"/>
              </a:spcBef>
              <a:spcAft>
                <a:spcPts val="800"/>
              </a:spcAft>
              <a:tabLst>
                <a:tab pos="914400" algn="l"/>
              </a:tabLst>
            </a:pPr>
            <a:r>
              <a:rPr lang="en-US" sz="2000" b="1" dirty="0">
                <a:effectLst/>
                <a:ea typeface="Times New Roman" panose="02020603050405020304" pitchFamily="18" charset="0"/>
                <a:cs typeface="Arial" panose="020B0604020202020204" pitchFamily="34" charset="0"/>
              </a:rPr>
              <a:t>NOTE:</a:t>
            </a:r>
            <a:r>
              <a:rPr lang="en-US" sz="2000" dirty="0">
                <a:effectLst/>
                <a:ea typeface="Times New Roman" panose="02020603050405020304" pitchFamily="18" charset="0"/>
                <a:cs typeface="Arial" panose="020B0604020202020204" pitchFamily="34" charset="0"/>
              </a:rPr>
              <a:t> Participants can be on a low-dose corticosteroid treatment (≤10 mg prednisone or equivalent) for at least 14 days prior to study treatment. </a:t>
            </a:r>
            <a:endParaRPr lang="en-ES" sz="2000" dirty="0">
              <a:effectLst/>
              <a:ea typeface="Times New Roman" panose="02020603050405020304" pitchFamily="18" charset="0"/>
              <a:cs typeface="Arial" panose="020B0604020202020204" pitchFamily="34" charset="0"/>
            </a:endParaRPr>
          </a:p>
          <a:p>
            <a:pPr algn="just">
              <a:lnSpc>
                <a:spcPct val="80000"/>
              </a:lnSpc>
              <a:spcBef>
                <a:spcPts val="0"/>
              </a:spcBef>
              <a:spcAft>
                <a:spcPts val="800"/>
              </a:spcAft>
              <a:tabLst>
                <a:tab pos="914400" algn="l"/>
              </a:tabLst>
            </a:pPr>
            <a:r>
              <a:rPr lang="en-US" spc="-30" dirty="0">
                <a:effectLst/>
                <a:ea typeface="Times New Roman" panose="02020603050405020304" pitchFamily="18" charset="0"/>
                <a:cs typeface="Arial" panose="020B0604020202020204" pitchFamily="34" charset="0"/>
              </a:rPr>
              <a:t>Participants must not have other known actionable oncogenic alterations, such as (but not limited to) EGFR sensitizing mutations, EGFR T790M mutation, MET Exon-14 skipping mutant NSCLC, ALK gene fusion, ROS1 gene rearrangement, RET gene rearrangement, NTRK rearrangement, HER2 mutation, KRAS activating mutations, and BRAF V600E mutation.</a:t>
            </a:r>
            <a:endParaRPr lang="en-ES" spc="-30" dirty="0">
              <a:effectLst/>
              <a:ea typeface="Times New Roman" panose="02020603050405020304" pitchFamily="18" charset="0"/>
              <a:cs typeface="Arial" panose="020B0604020202020204" pitchFamily="34" charset="0"/>
            </a:endParaRPr>
          </a:p>
          <a:p>
            <a:pPr marL="0" indent="0" algn="just">
              <a:lnSpc>
                <a:spcPct val="80000"/>
              </a:lnSpc>
              <a:spcBef>
                <a:spcPts val="0"/>
              </a:spcBef>
              <a:spcAft>
                <a:spcPts val="800"/>
              </a:spcAft>
              <a:buNone/>
              <a:tabLst>
                <a:tab pos="914400" algn="l"/>
              </a:tabLst>
            </a:pPr>
            <a:endParaRPr lang="en-ES" dirty="0">
              <a:effectLst/>
              <a:ea typeface="Times New Roman" panose="02020603050405020304" pitchFamily="18" charset="0"/>
              <a:cs typeface="Arial" panose="020B0604020202020204" pitchFamily="34" charset="0"/>
            </a:endParaRPr>
          </a:p>
          <a:p>
            <a:pPr algn="just">
              <a:lnSpc>
                <a:spcPct val="80000"/>
              </a:lnSpc>
              <a:spcBef>
                <a:spcPts val="0"/>
              </a:spcBef>
              <a:spcAft>
                <a:spcPts val="800"/>
              </a:spcAft>
              <a:tabLst>
                <a:tab pos="914400" algn="l"/>
              </a:tabLst>
            </a:pPr>
            <a:endParaRPr lang="en-ES" dirty="0">
              <a:effectLst/>
              <a:ea typeface="Times New Roman" panose="02020603050405020304" pitchFamily="18" charset="0"/>
              <a:cs typeface="Arial" panose="020B0604020202020204" pitchFamily="34" charset="0"/>
            </a:endParaRPr>
          </a:p>
        </p:txBody>
      </p:sp>
      <p:sp>
        <p:nvSpPr>
          <p:cNvPr id="5" name="Slide Number Placeholder 3">
            <a:extLst>
              <a:ext uri="{FF2B5EF4-FFF2-40B4-BE49-F238E27FC236}">
                <a16:creationId xmlns:a16="http://schemas.microsoft.com/office/drawing/2014/main" id="{FA151097-90C9-A0EC-6E8A-E8012557389B}"/>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21172539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A9375-D261-4A4B-8937-3E90ABF02B86}"/>
              </a:ext>
            </a:extLst>
          </p:cNvPr>
          <p:cNvSpPr>
            <a:spLocks noGrp="1"/>
          </p:cNvSpPr>
          <p:nvPr>
            <p:ph type="title"/>
          </p:nvPr>
        </p:nvSpPr>
        <p:spPr>
          <a:xfrm>
            <a:off x="170121" y="23825"/>
            <a:ext cx="11730331" cy="1456386"/>
          </a:xfrm>
        </p:spPr>
        <p:txBody>
          <a:bodyPr>
            <a:normAutofit/>
          </a:bodyPr>
          <a:lstStyle/>
          <a:p>
            <a:pPr>
              <a:lnSpc>
                <a:spcPct val="80000"/>
              </a:lnSpc>
            </a:pPr>
            <a:r>
              <a:rPr lang="en-US" sz="4700" dirty="0"/>
              <a:t>Key Eligibility Criteria – Prior/Concurrent Therapy</a:t>
            </a:r>
          </a:p>
        </p:txBody>
      </p:sp>
      <p:sp>
        <p:nvSpPr>
          <p:cNvPr id="3" name="Content Placeholder 2">
            <a:extLst>
              <a:ext uri="{FF2B5EF4-FFF2-40B4-BE49-F238E27FC236}">
                <a16:creationId xmlns:a16="http://schemas.microsoft.com/office/drawing/2014/main" id="{AA8C1DFF-A7E7-4492-8880-77C72CBB1D8A}"/>
              </a:ext>
            </a:extLst>
          </p:cNvPr>
          <p:cNvSpPr>
            <a:spLocks noGrp="1"/>
          </p:cNvSpPr>
          <p:nvPr>
            <p:ph idx="1"/>
          </p:nvPr>
        </p:nvSpPr>
        <p:spPr>
          <a:xfrm>
            <a:off x="329609" y="1518841"/>
            <a:ext cx="11570843" cy="4831080"/>
          </a:xfrm>
        </p:spPr>
        <p:txBody>
          <a:bodyPr>
            <a:noAutofit/>
          </a:bodyPr>
          <a:lstStyle/>
          <a:p>
            <a:pPr algn="just">
              <a:lnSpc>
                <a:spcPct val="80000"/>
              </a:lnSpc>
              <a:spcBef>
                <a:spcPts val="0"/>
              </a:spcBef>
              <a:spcAft>
                <a:spcPts val="600"/>
              </a:spcAft>
              <a:tabLst>
                <a:tab pos="914400" algn="l"/>
              </a:tabLst>
            </a:pPr>
            <a:r>
              <a:rPr lang="en-US" sz="1900" dirty="0">
                <a:effectLst/>
                <a:ea typeface="Times New Roman" panose="02020603050405020304" pitchFamily="18" charset="0"/>
                <a:cs typeface="Arial" panose="020B0604020202020204" pitchFamily="34" charset="0"/>
              </a:rPr>
              <a:t>Participants must have received at least one line of systemic treatment for Stage IV or recurrent NSCLC </a:t>
            </a:r>
            <a:r>
              <a:rPr lang="en-US" sz="1900" u="sng" dirty="0">
                <a:effectLst/>
                <a:ea typeface="Times New Roman" panose="02020603050405020304" pitchFamily="18" charset="0"/>
                <a:cs typeface="Arial" panose="020B0604020202020204" pitchFamily="34" charset="0"/>
              </a:rPr>
              <a:t>and</a:t>
            </a:r>
            <a:r>
              <a:rPr lang="en-US" sz="1900" dirty="0">
                <a:effectLst/>
                <a:ea typeface="Times New Roman" panose="02020603050405020304" pitchFamily="18" charset="0"/>
                <a:cs typeface="Arial" panose="020B0604020202020204" pitchFamily="34" charset="0"/>
              </a:rPr>
              <a:t> participants must have progressed (in the opinion of the treating physician) following the most recent line of therapy.   </a:t>
            </a:r>
            <a:endParaRPr lang="en-US" sz="1900" dirty="0">
              <a:ea typeface="Times New Roman" panose="02020603050405020304" pitchFamily="18" charset="0"/>
              <a:cs typeface="Arial" panose="020B0604020202020204" pitchFamily="34" charset="0"/>
            </a:endParaRPr>
          </a:p>
          <a:p>
            <a:pPr algn="just">
              <a:lnSpc>
                <a:spcPct val="80000"/>
              </a:lnSpc>
              <a:spcBef>
                <a:spcPts val="0"/>
              </a:spcBef>
              <a:spcAft>
                <a:spcPts val="600"/>
              </a:spcAft>
              <a:tabLst>
                <a:tab pos="914400" algn="l"/>
              </a:tabLst>
            </a:pPr>
            <a:r>
              <a:rPr lang="en-US" sz="1900" dirty="0">
                <a:ea typeface="Times New Roman" panose="02020603050405020304" pitchFamily="18" charset="0"/>
                <a:cs typeface="Arial" panose="020B0604020202020204" pitchFamily="34" charset="0"/>
              </a:rPr>
              <a:t>Participants must have recovered (≤ Grade 1) from any side effects of prior therapy unless the side effect is known to be permanent without expected further recovery or resolution (i.e., endocrinopathy from immunotherapy or cisplatin neurotoxicity).</a:t>
            </a:r>
          </a:p>
          <a:p>
            <a:pPr algn="just">
              <a:lnSpc>
                <a:spcPct val="80000"/>
              </a:lnSpc>
              <a:spcBef>
                <a:spcPts val="0"/>
              </a:spcBef>
              <a:spcAft>
                <a:spcPts val="600"/>
              </a:spcAft>
              <a:tabLst>
                <a:tab pos="914400" algn="l"/>
              </a:tabLst>
            </a:pPr>
            <a:r>
              <a:rPr lang="en-US" sz="1900" dirty="0">
                <a:ea typeface="Times New Roman" panose="02020603050405020304" pitchFamily="18" charset="0"/>
                <a:cs typeface="Arial" panose="020B0604020202020204" pitchFamily="34" charset="0"/>
              </a:rPr>
              <a:t>Participants must not be planning to receive any concurrent chemotherapy, immunotherapy, biologic or hormonal therapy for cancer treatment while receiving treatment on study. </a:t>
            </a:r>
          </a:p>
          <a:p>
            <a:pPr algn="just">
              <a:lnSpc>
                <a:spcPct val="80000"/>
              </a:lnSpc>
              <a:spcBef>
                <a:spcPts val="0"/>
              </a:spcBef>
              <a:tabLst>
                <a:tab pos="914400" algn="l"/>
              </a:tabLst>
            </a:pPr>
            <a:r>
              <a:rPr lang="en-US" sz="1900" dirty="0">
                <a:effectLst/>
                <a:ea typeface="Times New Roman" panose="02020603050405020304" pitchFamily="18" charset="0"/>
                <a:cs typeface="Arial" panose="020B0604020202020204" pitchFamily="34" charset="0"/>
              </a:rPr>
              <a:t>Participants must not have:</a:t>
            </a:r>
          </a:p>
          <a:p>
            <a:pPr marL="571500" indent="-228600" algn="just">
              <a:lnSpc>
                <a:spcPct val="80000"/>
              </a:lnSpc>
              <a:spcBef>
                <a:spcPts val="0"/>
              </a:spcBef>
              <a:spcAft>
                <a:spcPts val="300"/>
              </a:spcAft>
              <a:buSzPct val="60000"/>
              <a:buFont typeface="Wingdings" panose="05000000000000000000" pitchFamily="2" charset="2"/>
              <a:buChar char="§"/>
              <a:tabLst>
                <a:tab pos="914400" algn="l"/>
              </a:tabLst>
            </a:pPr>
            <a:r>
              <a:rPr lang="en-US" sz="1900" dirty="0">
                <a:effectLst/>
                <a:ea typeface="Times New Roman" panose="02020603050405020304" pitchFamily="18" charset="0"/>
                <a:cs typeface="Arial" panose="020B0604020202020204" pitchFamily="34" charset="0"/>
              </a:rPr>
              <a:t>Been previously treated with MET TKIs, such as: </a:t>
            </a:r>
            <a:r>
              <a:rPr lang="en-US" sz="1900" dirty="0" err="1">
                <a:effectLst/>
                <a:ea typeface="Times New Roman" panose="02020603050405020304" pitchFamily="18" charset="0"/>
                <a:cs typeface="Arial" panose="020B0604020202020204" pitchFamily="34" charset="0"/>
              </a:rPr>
              <a:t>tepotinib</a:t>
            </a:r>
            <a:r>
              <a:rPr lang="en-US" sz="1900" dirty="0">
                <a:effectLst/>
                <a:ea typeface="Times New Roman" panose="02020603050405020304" pitchFamily="18" charset="0"/>
                <a:cs typeface="Arial" panose="020B0604020202020204" pitchFamily="34" charset="0"/>
              </a:rPr>
              <a:t>, </a:t>
            </a:r>
            <a:r>
              <a:rPr lang="en-US" sz="1900" dirty="0" err="1">
                <a:effectLst/>
                <a:ea typeface="Times New Roman" panose="02020603050405020304" pitchFamily="18" charset="0"/>
                <a:cs typeface="Arial" panose="020B0604020202020204" pitchFamily="34" charset="0"/>
              </a:rPr>
              <a:t>capmatinib</a:t>
            </a:r>
            <a:r>
              <a:rPr lang="en-US" sz="1900" dirty="0">
                <a:effectLst/>
                <a:ea typeface="Times New Roman" panose="02020603050405020304" pitchFamily="18" charset="0"/>
                <a:cs typeface="Arial" panose="020B0604020202020204" pitchFamily="34" charset="0"/>
              </a:rPr>
              <a:t>, and </a:t>
            </a:r>
            <a:r>
              <a:rPr lang="en-US" sz="1900" dirty="0" err="1">
                <a:effectLst/>
                <a:ea typeface="Times New Roman" panose="02020603050405020304" pitchFamily="18" charset="0"/>
                <a:cs typeface="Arial" panose="020B0604020202020204" pitchFamily="34" charset="0"/>
              </a:rPr>
              <a:t>crizotinib</a:t>
            </a:r>
            <a:r>
              <a:rPr lang="en-US" sz="1900" dirty="0">
                <a:effectLst/>
                <a:ea typeface="Times New Roman" panose="02020603050405020304" pitchFamily="18" charset="0"/>
                <a:cs typeface="Arial" panose="020B0604020202020204" pitchFamily="34" charset="0"/>
              </a:rPr>
              <a:t>. </a:t>
            </a:r>
          </a:p>
          <a:p>
            <a:pPr marL="571500" indent="-228600" algn="just">
              <a:lnSpc>
                <a:spcPct val="80000"/>
              </a:lnSpc>
              <a:spcBef>
                <a:spcPts val="0"/>
              </a:spcBef>
              <a:spcAft>
                <a:spcPts val="300"/>
              </a:spcAft>
              <a:buSzPct val="60000"/>
              <a:buFont typeface="Wingdings" panose="05000000000000000000" pitchFamily="2" charset="2"/>
              <a:buChar char="§"/>
              <a:tabLst>
                <a:tab pos="914400" algn="l"/>
              </a:tabLst>
            </a:pPr>
            <a:r>
              <a:rPr lang="en-US" sz="1900" dirty="0">
                <a:effectLst/>
                <a:ea typeface="Times New Roman" panose="02020603050405020304" pitchFamily="18" charset="0"/>
                <a:cs typeface="Arial" panose="020B0604020202020204" pitchFamily="34" charset="0"/>
              </a:rPr>
              <a:t>Received</a:t>
            </a:r>
            <a:r>
              <a:rPr lang="en-US" sz="1900" dirty="0">
                <a:ea typeface="Times New Roman" panose="02020603050405020304" pitchFamily="18" charset="0"/>
                <a:cs typeface="Arial" panose="020B0604020202020204" pitchFamily="34" charset="0"/>
              </a:rPr>
              <a:t> </a:t>
            </a:r>
            <a:r>
              <a:rPr lang="en-US" sz="1900" dirty="0">
                <a:effectLst/>
                <a:ea typeface="Times New Roman" panose="02020603050405020304" pitchFamily="18" charset="0"/>
                <a:cs typeface="Arial" panose="020B0604020202020204" pitchFamily="34" charset="0"/>
              </a:rPr>
              <a:t>any prior systemic therapy (systemic chemotherapy, immunotherapy or investigational drug) within 21 days </a:t>
            </a:r>
            <a:r>
              <a:rPr lang="en-US" sz="1900" dirty="0">
                <a:ea typeface="Times New Roman" panose="02020603050405020304" pitchFamily="18" charset="0"/>
                <a:cs typeface="Arial" panose="020B0604020202020204" pitchFamily="34" charset="0"/>
              </a:rPr>
              <a:t>prior to </a:t>
            </a:r>
            <a:r>
              <a:rPr lang="en-US" sz="1900" b="1" u="sng" dirty="0">
                <a:ea typeface="Times New Roman" panose="02020603050405020304" pitchFamily="18" charset="0"/>
                <a:cs typeface="Arial" panose="020B0604020202020204" pitchFamily="34" charset="0"/>
              </a:rPr>
              <a:t>S1900J</a:t>
            </a:r>
            <a:r>
              <a:rPr lang="en-US" sz="1900" dirty="0">
                <a:ea typeface="Times New Roman" panose="02020603050405020304" pitchFamily="18" charset="0"/>
                <a:cs typeface="Arial" panose="020B0604020202020204" pitchFamily="34" charset="0"/>
              </a:rPr>
              <a:t> registration, </a:t>
            </a:r>
          </a:p>
          <a:p>
            <a:pPr marL="571500" indent="-228600" algn="just">
              <a:lnSpc>
                <a:spcPct val="80000"/>
              </a:lnSpc>
              <a:spcBef>
                <a:spcPts val="0"/>
              </a:spcBef>
              <a:spcAft>
                <a:spcPts val="300"/>
              </a:spcAft>
              <a:buSzPct val="60000"/>
              <a:buFont typeface="Wingdings" panose="05000000000000000000" pitchFamily="2" charset="2"/>
              <a:buChar char="§"/>
              <a:tabLst>
                <a:tab pos="914400" algn="l"/>
              </a:tabLst>
            </a:pPr>
            <a:r>
              <a:rPr lang="en-US" sz="1900" dirty="0">
                <a:ea typeface="Times New Roman" panose="02020603050405020304" pitchFamily="18" charset="0"/>
                <a:cs typeface="Arial" panose="020B0604020202020204" pitchFamily="34" charset="0"/>
              </a:rPr>
              <a:t>Had a prior treatment with an anti-PD-1 or anti-PD-L1 antibody within 6 weeks of </a:t>
            </a:r>
            <a:r>
              <a:rPr lang="en-US" sz="1900" b="1" u="sng" dirty="0">
                <a:ea typeface="Times New Roman" panose="02020603050405020304" pitchFamily="18" charset="0"/>
                <a:cs typeface="Arial" panose="020B0604020202020204" pitchFamily="34" charset="0"/>
              </a:rPr>
              <a:t>S1900J</a:t>
            </a:r>
            <a:r>
              <a:rPr lang="en-US" sz="1900" dirty="0">
                <a:ea typeface="Times New Roman" panose="02020603050405020304" pitchFamily="18" charset="0"/>
                <a:cs typeface="Arial" panose="020B0604020202020204" pitchFamily="34" charset="0"/>
              </a:rPr>
              <a:t> registration, </a:t>
            </a:r>
          </a:p>
          <a:p>
            <a:pPr marL="571500" indent="-228600" algn="just">
              <a:lnSpc>
                <a:spcPct val="80000"/>
              </a:lnSpc>
              <a:spcBef>
                <a:spcPts val="0"/>
              </a:spcBef>
              <a:spcAft>
                <a:spcPts val="300"/>
              </a:spcAft>
              <a:buSzPct val="60000"/>
              <a:buFont typeface="Wingdings" panose="05000000000000000000" pitchFamily="2" charset="2"/>
              <a:buChar char="§"/>
              <a:tabLst>
                <a:tab pos="914400" algn="l"/>
              </a:tabLst>
            </a:pPr>
            <a:r>
              <a:rPr lang="en-US" sz="1900" dirty="0">
                <a:ea typeface="Times New Roman" panose="02020603050405020304" pitchFamily="18" charset="0"/>
                <a:cs typeface="Arial" panose="020B0604020202020204" pitchFamily="34" charset="0"/>
              </a:rPr>
              <a:t>Received any </a:t>
            </a:r>
            <a:r>
              <a:rPr lang="en-US" sz="1900" dirty="0">
                <a:effectLst/>
                <a:ea typeface="Times New Roman" panose="02020603050405020304" pitchFamily="18" charset="0"/>
                <a:cs typeface="Arial" panose="020B0604020202020204" pitchFamily="34" charset="0"/>
              </a:rPr>
              <a:t>radiation therapy within 14 days prior to sub-study registration, or </a:t>
            </a:r>
          </a:p>
          <a:p>
            <a:pPr marL="571500" indent="-228600" algn="just">
              <a:lnSpc>
                <a:spcPct val="80000"/>
              </a:lnSpc>
              <a:spcBef>
                <a:spcPts val="0"/>
              </a:spcBef>
              <a:spcAft>
                <a:spcPts val="300"/>
              </a:spcAft>
              <a:buSzPct val="60000"/>
              <a:buFont typeface="Wingdings" panose="05000000000000000000" pitchFamily="2" charset="2"/>
              <a:buChar char="§"/>
              <a:tabLst>
                <a:tab pos="914400" algn="l"/>
              </a:tabLst>
            </a:pPr>
            <a:r>
              <a:rPr lang="en-US" sz="1900" dirty="0">
                <a:ea typeface="Times New Roman" panose="02020603050405020304" pitchFamily="18" charset="0"/>
                <a:cs typeface="Arial" panose="020B0604020202020204" pitchFamily="34" charset="0"/>
              </a:rPr>
              <a:t>H</a:t>
            </a:r>
            <a:r>
              <a:rPr lang="en-US" sz="1900" dirty="0">
                <a:effectLst/>
                <a:ea typeface="Times New Roman" panose="02020603050405020304" pitchFamily="18" charset="0"/>
                <a:cs typeface="Arial" panose="020B0604020202020204" pitchFamily="34" charset="0"/>
              </a:rPr>
              <a:t>ad major surgery, excluding placement of vascular access or tumor biopsy, or had significant traumatic injury within 28 days prior to </a:t>
            </a:r>
            <a:r>
              <a:rPr lang="en-US" sz="1900" b="1" u="sng" dirty="0">
                <a:ea typeface="Times New Roman" panose="02020603050405020304" pitchFamily="18" charset="0"/>
                <a:cs typeface="Arial" panose="020B0604020202020204" pitchFamily="34" charset="0"/>
              </a:rPr>
              <a:t>S1900J</a:t>
            </a:r>
            <a:r>
              <a:rPr lang="en-US" sz="1900" dirty="0">
                <a:ea typeface="Times New Roman" panose="02020603050405020304" pitchFamily="18" charset="0"/>
                <a:cs typeface="Arial" panose="020B0604020202020204" pitchFamily="34" charset="0"/>
              </a:rPr>
              <a:t> registration</a:t>
            </a:r>
            <a:r>
              <a:rPr lang="en-US" sz="1900" dirty="0">
                <a:effectLst/>
                <a:ea typeface="Times New Roman" panose="02020603050405020304" pitchFamily="18" charset="0"/>
                <a:cs typeface="Arial" panose="020B0604020202020204" pitchFamily="34" charset="0"/>
              </a:rPr>
              <a:t>.</a:t>
            </a:r>
          </a:p>
          <a:p>
            <a:pPr marL="571500" indent="-228600" algn="just">
              <a:lnSpc>
                <a:spcPct val="80000"/>
              </a:lnSpc>
              <a:spcBef>
                <a:spcPts val="0"/>
              </a:spcBef>
              <a:buSzPct val="60000"/>
              <a:buFont typeface="Wingdings" panose="05000000000000000000" pitchFamily="2" charset="2"/>
              <a:buChar char="§"/>
              <a:tabLst>
                <a:tab pos="914400" algn="l"/>
              </a:tabLst>
            </a:pPr>
            <a:r>
              <a:rPr lang="en-US" sz="1900" dirty="0"/>
              <a:t>A</a:t>
            </a:r>
            <a:r>
              <a:rPr lang="en-US" sz="1900" dirty="0">
                <a:effectLst/>
              </a:rPr>
              <a:t> prior or concurrent malignancy whose natural history or treatment (in the opinion of the treating physician) has the potential to interfere with the safety or efficacy assessment of the investigational regimen</a:t>
            </a:r>
            <a:r>
              <a:rPr lang="en-US" sz="1900" dirty="0">
                <a:cs typeface="Arial" panose="020B0604020202020204" pitchFamily="34" charset="0"/>
              </a:rPr>
              <a:t>.</a:t>
            </a:r>
            <a:endParaRPr lang="en-ES" sz="1900" dirty="0">
              <a:effectLst/>
              <a:ea typeface="Times New Roman" panose="02020603050405020304" pitchFamily="18" charset="0"/>
              <a:cs typeface="Arial" panose="020B0604020202020204" pitchFamily="34" charset="0"/>
            </a:endParaRPr>
          </a:p>
          <a:p>
            <a:pPr algn="just">
              <a:lnSpc>
                <a:spcPct val="80000"/>
              </a:lnSpc>
              <a:spcBef>
                <a:spcPts val="0"/>
              </a:spcBef>
              <a:tabLst>
                <a:tab pos="914400" algn="l"/>
              </a:tabLst>
            </a:pPr>
            <a:endParaRPr lang="en-ES" dirty="0">
              <a:effectLst/>
              <a:ea typeface="Times New Roman" panose="02020603050405020304" pitchFamily="18" charset="0"/>
              <a:cs typeface="Arial" panose="020B0604020202020204" pitchFamily="34" charset="0"/>
            </a:endParaRPr>
          </a:p>
        </p:txBody>
      </p:sp>
      <p:sp>
        <p:nvSpPr>
          <p:cNvPr id="5" name="Slide Number Placeholder 3">
            <a:extLst>
              <a:ext uri="{FF2B5EF4-FFF2-40B4-BE49-F238E27FC236}">
                <a16:creationId xmlns:a16="http://schemas.microsoft.com/office/drawing/2014/main" id="{CD9C52A5-ADBA-E7F3-572B-154B6DE615F6}"/>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11BA77CE-F56E-640A-0380-52F5BEFF2D23}"/>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1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4E6D-DEC3-8F61-8728-6D90ADDA7C13}"/>
              </a:ext>
            </a:extLst>
          </p:cNvPr>
          <p:cNvSpPr>
            <a:spLocks noGrp="1"/>
          </p:cNvSpPr>
          <p:nvPr>
            <p:ph type="title"/>
          </p:nvPr>
        </p:nvSpPr>
        <p:spPr/>
        <p:txBody>
          <a:bodyPr/>
          <a:lstStyle/>
          <a:p>
            <a:r>
              <a:rPr lang="en-US" dirty="0"/>
              <a:t>Amivantamab SC Administration Guidelines</a:t>
            </a:r>
          </a:p>
        </p:txBody>
      </p:sp>
      <p:sp>
        <p:nvSpPr>
          <p:cNvPr id="3" name="Content Placeholder 2">
            <a:extLst>
              <a:ext uri="{FF2B5EF4-FFF2-40B4-BE49-F238E27FC236}">
                <a16:creationId xmlns:a16="http://schemas.microsoft.com/office/drawing/2014/main" id="{1277630A-1BE8-69BB-06BF-700BBE83054A}"/>
              </a:ext>
            </a:extLst>
          </p:cNvPr>
          <p:cNvSpPr>
            <a:spLocks noGrp="1"/>
          </p:cNvSpPr>
          <p:nvPr>
            <p:ph idx="1"/>
          </p:nvPr>
        </p:nvSpPr>
        <p:spPr>
          <a:xfrm>
            <a:off x="609599" y="1492469"/>
            <a:ext cx="10736180" cy="4860205"/>
          </a:xfrm>
        </p:spPr>
        <p:txBody>
          <a:bodyPr>
            <a:noAutofit/>
          </a:bodyPr>
          <a:lstStyle/>
          <a:p>
            <a:pPr>
              <a:lnSpc>
                <a:spcPct val="87000"/>
              </a:lnSpc>
            </a:pPr>
            <a:r>
              <a:rPr lang="en-US" dirty="0"/>
              <a:t>Administration Related Reactions (ARRs) have been observed - predominantly with the first </a:t>
            </a:r>
            <a:br>
              <a:rPr lang="en-US" dirty="0"/>
            </a:br>
            <a:r>
              <a:rPr lang="en-US" dirty="0"/>
              <a:t>exposure on C1D1 (up to 4 hours after the initial injection). </a:t>
            </a:r>
          </a:p>
          <a:p>
            <a:pPr lvl="1">
              <a:lnSpc>
                <a:spcPct val="87000"/>
              </a:lnSpc>
              <a:spcAft>
                <a:spcPts val="300"/>
              </a:spcAft>
            </a:pPr>
            <a:r>
              <a:rPr lang="en-US" dirty="0"/>
              <a:t>The majority of ARRs have been Grade 1 or 2. </a:t>
            </a:r>
          </a:p>
          <a:p>
            <a:pPr lvl="1">
              <a:lnSpc>
                <a:spcPct val="87000"/>
              </a:lnSpc>
            </a:pPr>
            <a:r>
              <a:rPr lang="en-US" dirty="0"/>
              <a:t>Refer to the Summary of Data and Guidance for Investigators in the latest version of the IB for amivantamab.</a:t>
            </a:r>
          </a:p>
          <a:p>
            <a:pPr>
              <a:lnSpc>
                <a:spcPct val="87000"/>
              </a:lnSpc>
              <a:spcBef>
                <a:spcPts val="800"/>
              </a:spcBef>
            </a:pPr>
            <a:r>
              <a:rPr lang="en-US" dirty="0"/>
              <a:t>For C1D1: Participants will remain at the site for at least 4 hours after the amivantamab SC injection for observation. Monitor participants closely for early signs and symptoms indicative of an acute ARR.</a:t>
            </a:r>
          </a:p>
          <a:p>
            <a:pPr lvl="1">
              <a:lnSpc>
                <a:spcPct val="87000"/>
              </a:lnSpc>
            </a:pPr>
            <a:r>
              <a:rPr lang="en-US" dirty="0"/>
              <a:t>For subsequent doses, participants should be monitored as clinically indicated.</a:t>
            </a:r>
          </a:p>
          <a:p>
            <a:pPr>
              <a:lnSpc>
                <a:spcPct val="87000"/>
              </a:lnSpc>
              <a:spcBef>
                <a:spcPts val="800"/>
              </a:spcBef>
            </a:pPr>
            <a:r>
              <a:rPr lang="en-US" dirty="0"/>
              <a:t>Inform participants of: </a:t>
            </a:r>
          </a:p>
          <a:p>
            <a:pPr lvl="1">
              <a:lnSpc>
                <a:spcPct val="87000"/>
              </a:lnSpc>
              <a:spcAft>
                <a:spcPts val="300"/>
              </a:spcAft>
            </a:pPr>
            <a:r>
              <a:rPr lang="en-US" dirty="0"/>
              <a:t>Potential ARR, </a:t>
            </a:r>
          </a:p>
          <a:p>
            <a:pPr lvl="1">
              <a:lnSpc>
                <a:spcPct val="87000"/>
              </a:lnSpc>
              <a:spcAft>
                <a:spcPts val="300"/>
              </a:spcAft>
            </a:pPr>
            <a:r>
              <a:rPr lang="en-US" dirty="0"/>
              <a:t>Potential symptoms to anticipate (which include chills, dyspnea, chest discomfort, fever, flushing, among others), </a:t>
            </a:r>
          </a:p>
          <a:p>
            <a:pPr lvl="1">
              <a:lnSpc>
                <a:spcPct val="87000"/>
              </a:lnSpc>
              <a:spcAft>
                <a:spcPts val="300"/>
              </a:spcAft>
            </a:pPr>
            <a:r>
              <a:rPr lang="en-US" dirty="0"/>
              <a:t>To alert nursing staff if they experience these symptoms, and </a:t>
            </a:r>
          </a:p>
          <a:p>
            <a:pPr lvl="1">
              <a:lnSpc>
                <a:spcPct val="87000"/>
              </a:lnSpc>
            </a:pPr>
            <a:r>
              <a:rPr lang="en-US" dirty="0"/>
              <a:t>The experience of an ARR will not generally preclude further therapy with amivantamab SC. </a:t>
            </a:r>
          </a:p>
          <a:p>
            <a:pPr>
              <a:lnSpc>
                <a:spcPct val="87000"/>
              </a:lnSpc>
              <a:spcBef>
                <a:spcPts val="800"/>
              </a:spcBef>
            </a:pPr>
            <a:r>
              <a:rPr lang="en-US" dirty="0"/>
              <a:t>Trained clinical personnel should be prepared to intervene in the event of an ARR. Resources necessary for resuscitation should be readily available.</a:t>
            </a:r>
          </a:p>
        </p:txBody>
      </p:sp>
      <p:sp>
        <p:nvSpPr>
          <p:cNvPr id="4" name="Slide Number Placeholder 3">
            <a:extLst>
              <a:ext uri="{FF2B5EF4-FFF2-40B4-BE49-F238E27FC236}">
                <a16:creationId xmlns:a16="http://schemas.microsoft.com/office/drawing/2014/main" id="{A0BD49A6-93BD-180C-B651-01E94C9B4C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cxnSp>
        <p:nvCxnSpPr>
          <p:cNvPr id="5" name="Straight Connector 4">
            <a:extLst>
              <a:ext uri="{FF2B5EF4-FFF2-40B4-BE49-F238E27FC236}">
                <a16:creationId xmlns:a16="http://schemas.microsoft.com/office/drawing/2014/main" id="{1D552DD5-7442-2418-D19D-B9EA54D6B3DA}"/>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162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C73-66FF-4FCE-B19E-FE3273450E5F}"/>
              </a:ext>
            </a:extLst>
          </p:cNvPr>
          <p:cNvSpPr>
            <a:spLocks noGrp="1"/>
          </p:cNvSpPr>
          <p:nvPr>
            <p:ph type="title"/>
          </p:nvPr>
        </p:nvSpPr>
        <p:spPr/>
        <p:txBody>
          <a:bodyPr/>
          <a:lstStyle/>
          <a:p>
            <a:r>
              <a:rPr lang="en-US" dirty="0"/>
              <a:t>Anticipated Adverse Events for </a:t>
            </a:r>
            <a:br>
              <a:rPr lang="en-US" dirty="0"/>
            </a:br>
            <a:r>
              <a:rPr lang="en-US" dirty="0"/>
              <a:t>Amivantamab SC</a:t>
            </a:r>
          </a:p>
        </p:txBody>
      </p:sp>
      <p:sp>
        <p:nvSpPr>
          <p:cNvPr id="5" name="Content Placeholder 4">
            <a:extLst>
              <a:ext uri="{FF2B5EF4-FFF2-40B4-BE49-F238E27FC236}">
                <a16:creationId xmlns:a16="http://schemas.microsoft.com/office/drawing/2014/main" id="{DCFB03A2-148D-D4B6-FF82-53D09D02657E}"/>
              </a:ext>
            </a:extLst>
          </p:cNvPr>
          <p:cNvSpPr>
            <a:spLocks noGrp="1"/>
          </p:cNvSpPr>
          <p:nvPr>
            <p:ph idx="1"/>
          </p:nvPr>
        </p:nvSpPr>
        <p:spPr>
          <a:xfrm>
            <a:off x="377190" y="1554057"/>
            <a:ext cx="5497830" cy="4526701"/>
          </a:xfrm>
          <a:ln w="19050">
            <a:solidFill>
              <a:schemeClr val="bg1">
                <a:lumMod val="65000"/>
              </a:schemeClr>
            </a:solidFill>
          </a:ln>
        </p:spPr>
        <p:txBody>
          <a:bodyPr>
            <a:noAutofit/>
          </a:bodyPr>
          <a:lstStyle/>
          <a:p>
            <a:pPr indent="-111125">
              <a:spcBef>
                <a:spcPts val="0"/>
              </a:spcBef>
            </a:pPr>
            <a:r>
              <a:rPr lang="en-US" sz="1900" dirty="0"/>
              <a:t>Adverse effects reported in &gt; 20% of patients include: </a:t>
            </a:r>
          </a:p>
          <a:p>
            <a:pPr marL="628650" lvl="1" indent="-182563">
              <a:spcBef>
                <a:spcPts val="0"/>
              </a:spcBef>
              <a:spcAft>
                <a:spcPts val="300"/>
              </a:spcAft>
            </a:pPr>
            <a:r>
              <a:rPr lang="en-US" sz="1900" dirty="0"/>
              <a:t>Rash, </a:t>
            </a:r>
          </a:p>
          <a:p>
            <a:pPr marL="628650" lvl="1" indent="-182563">
              <a:spcBef>
                <a:spcPts val="0"/>
              </a:spcBef>
              <a:spcAft>
                <a:spcPts val="300"/>
              </a:spcAft>
            </a:pPr>
            <a:r>
              <a:rPr lang="en-US" sz="1900" dirty="0"/>
              <a:t>Administration-related reaction, </a:t>
            </a:r>
          </a:p>
          <a:p>
            <a:pPr marL="628650" lvl="1" indent="-182563">
              <a:spcBef>
                <a:spcPts val="0"/>
              </a:spcBef>
              <a:spcAft>
                <a:spcPts val="300"/>
              </a:spcAft>
            </a:pPr>
            <a:r>
              <a:rPr lang="en-US" sz="1900" dirty="0"/>
              <a:t>Edema (Swelling), </a:t>
            </a:r>
          </a:p>
          <a:p>
            <a:pPr marL="628650" lvl="1" indent="-182563">
              <a:spcBef>
                <a:spcPts val="0"/>
              </a:spcBef>
              <a:spcAft>
                <a:spcPts val="300"/>
              </a:spcAft>
            </a:pPr>
            <a:r>
              <a:rPr lang="en-US" sz="1900" dirty="0"/>
              <a:t>Paronychia (infection around the nails), </a:t>
            </a:r>
          </a:p>
          <a:p>
            <a:pPr marL="628650" lvl="1" indent="-182563">
              <a:spcBef>
                <a:spcPts val="0"/>
              </a:spcBef>
              <a:spcAft>
                <a:spcPts val="300"/>
              </a:spcAft>
            </a:pPr>
            <a:r>
              <a:rPr lang="en-US" sz="1900" dirty="0"/>
              <a:t>Constipation, Nausea, Stomatitis, Vomiting, </a:t>
            </a:r>
          </a:p>
          <a:p>
            <a:pPr marL="628650" lvl="1" indent="-182563">
              <a:spcBef>
                <a:spcPts val="0"/>
              </a:spcBef>
              <a:spcAft>
                <a:spcPts val="300"/>
              </a:spcAft>
            </a:pPr>
            <a:r>
              <a:rPr lang="en-US" sz="1900" dirty="0"/>
              <a:t>Musculoskeletal pain, </a:t>
            </a:r>
          </a:p>
          <a:p>
            <a:pPr marL="628650" lvl="1" indent="-182563">
              <a:spcBef>
                <a:spcPts val="0"/>
              </a:spcBef>
              <a:spcAft>
                <a:spcPts val="300"/>
              </a:spcAft>
            </a:pPr>
            <a:r>
              <a:rPr lang="en-US" sz="1900" dirty="0"/>
              <a:t>Cough, Dyspnea (shortness of breath), and</a:t>
            </a:r>
          </a:p>
          <a:p>
            <a:pPr marL="628650" lvl="1" indent="-182563">
              <a:spcBef>
                <a:spcPts val="0"/>
              </a:spcBef>
              <a:spcAft>
                <a:spcPts val="200"/>
              </a:spcAft>
            </a:pPr>
            <a:r>
              <a:rPr lang="en-US" sz="1900" dirty="0"/>
              <a:t>Fatigue </a:t>
            </a:r>
          </a:p>
        </p:txBody>
      </p:sp>
      <p:sp>
        <p:nvSpPr>
          <p:cNvPr id="7" name="Content Placeholder 4">
            <a:extLst>
              <a:ext uri="{FF2B5EF4-FFF2-40B4-BE49-F238E27FC236}">
                <a16:creationId xmlns:a16="http://schemas.microsoft.com/office/drawing/2014/main" id="{4309117B-6389-477E-5C11-73B25DE32D3D}"/>
              </a:ext>
            </a:extLst>
          </p:cNvPr>
          <p:cNvSpPr txBox="1">
            <a:spLocks/>
          </p:cNvSpPr>
          <p:nvPr/>
        </p:nvSpPr>
        <p:spPr>
          <a:xfrm>
            <a:off x="5882640" y="1554058"/>
            <a:ext cx="5924550" cy="4526702"/>
          </a:xfrm>
          <a:prstGeom prst="rect">
            <a:avLst/>
          </a:prstGeom>
          <a:ln w="19050">
            <a:solidFill>
              <a:schemeClr val="bg1">
                <a:lumMod val="65000"/>
              </a:schemeClr>
            </a:solidFill>
          </a:ln>
        </p:spPr>
        <p:txBody>
          <a:bodyPr vert="horz" lIns="0" tIns="45720" rIns="0" bIns="45720" rtlCol="0">
            <a:no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5425" marR="0" lvl="0" indent="-111125" algn="l" defTabSz="914400" rtl="0" eaLnBrk="1" fontAlgn="auto" latinLnBrk="0" hangingPunct="1">
              <a:lnSpc>
                <a:spcPct val="90000"/>
              </a:lnSpc>
              <a:spcBef>
                <a:spcPts val="0"/>
              </a:spcBef>
              <a:spcAft>
                <a:spcPts val="300"/>
              </a:spcAft>
              <a:buClr>
                <a:srgbClr val="B2B2B2">
                  <a:lumMod val="50000"/>
                </a:srgbClr>
              </a:buClr>
              <a:buSzPct val="100000"/>
              <a:buFont typeface="Arial" panose="020B060402020202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Adverse effects reported in 4% to 20% of patients include: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Pruritus (itching), dry skin,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Pyrexia (fever),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Pneumonia,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Diarrhea, abdominal pain,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Hemorrhage,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Decreased appetite,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Peripheral neuropathy,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Dizziness, </a:t>
            </a:r>
          </a:p>
          <a:p>
            <a:pPr marL="628650" marR="0" lvl="1" indent="-182563" algn="l" defTabSz="914400" rtl="0" eaLnBrk="1" fontAlgn="auto" latinLnBrk="0" hangingPunct="1">
              <a:lnSpc>
                <a:spcPct val="90000"/>
              </a:lnSpc>
              <a:spcBef>
                <a:spcPts val="0"/>
              </a:spcBef>
              <a:spcAft>
                <a:spcPts val="3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Headache, </a:t>
            </a:r>
          </a:p>
          <a:p>
            <a:pPr marL="628650" marR="0" lvl="1" indent="-182563" algn="l" defTabSz="914400" rtl="0" eaLnBrk="1" fontAlgn="auto" latinLnBrk="0" hangingPunct="1">
              <a:lnSpc>
                <a:spcPct val="90000"/>
              </a:lnSpc>
              <a:spcBef>
                <a:spcPts val="0"/>
              </a:spcBef>
              <a:spcAft>
                <a:spcPts val="2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Ocular toxicity (including keratitis (corneal inflammation), dry eye symptoms, conjunctival redness, blurred vision, visual impairment, ocular itching, and uveitis (swelling of the uvea)), and </a:t>
            </a:r>
          </a:p>
          <a:p>
            <a:pPr marL="628650" marR="0" lvl="1" indent="-182563" algn="l" defTabSz="914400" rtl="0" eaLnBrk="1" fontAlgn="auto" latinLnBrk="0" hangingPunct="1">
              <a:lnSpc>
                <a:spcPct val="90000"/>
              </a:lnSpc>
              <a:spcBef>
                <a:spcPts val="0"/>
              </a:spcBef>
              <a:spcAft>
                <a:spcPts val="200"/>
              </a:spcAft>
              <a:buClr>
                <a:srgbClr val="B2B2B2">
                  <a:lumMod val="50000"/>
                </a:srgbClr>
              </a:buClr>
              <a:buSzTx/>
              <a:buFont typeface="Calibri" panose="020F0502020204030204" pitchFamily="34" charset="0"/>
              <a:buChar char="−"/>
              <a:tabLst/>
              <a:defRPr/>
            </a:pPr>
            <a:r>
              <a:rPr kumimoji="0" lang="en-US" sz="19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mn-cs"/>
              </a:rPr>
              <a:t>Venous thromboembolism (blood clot)</a:t>
            </a:r>
            <a:endParaRPr kumimoji="0" lang="en-US" sz="19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Slide Number Placeholder 3">
            <a:extLst>
              <a:ext uri="{FF2B5EF4-FFF2-40B4-BE49-F238E27FC236}">
                <a16:creationId xmlns:a16="http://schemas.microsoft.com/office/drawing/2014/main" id="{16AD30B1-18F2-2909-938C-404FDF2F4233}"/>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5361D13F-D633-0EDF-CD85-0F2D4706C67F}"/>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6853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C73-66FF-4FCE-B19E-FE3273450E5F}"/>
              </a:ext>
            </a:extLst>
          </p:cNvPr>
          <p:cNvSpPr>
            <a:spLocks noGrp="1"/>
          </p:cNvSpPr>
          <p:nvPr>
            <p:ph type="title"/>
          </p:nvPr>
        </p:nvSpPr>
        <p:spPr>
          <a:xfrm>
            <a:off x="439271" y="36083"/>
            <a:ext cx="10716409" cy="1456386"/>
          </a:xfrm>
        </p:spPr>
        <p:txBody>
          <a:bodyPr/>
          <a:lstStyle/>
          <a:p>
            <a:r>
              <a:rPr lang="en-US" dirty="0"/>
              <a:t>Dose Modifications/Interruptions</a:t>
            </a:r>
          </a:p>
        </p:txBody>
      </p:sp>
      <p:sp>
        <p:nvSpPr>
          <p:cNvPr id="3" name="Content Placeholder 2">
            <a:extLst>
              <a:ext uri="{FF2B5EF4-FFF2-40B4-BE49-F238E27FC236}">
                <a16:creationId xmlns:a16="http://schemas.microsoft.com/office/drawing/2014/main" id="{3525B8B9-C46B-4619-95FC-A177415FF3DA}"/>
              </a:ext>
            </a:extLst>
          </p:cNvPr>
          <p:cNvSpPr>
            <a:spLocks noGrp="1"/>
          </p:cNvSpPr>
          <p:nvPr>
            <p:ph idx="1"/>
          </p:nvPr>
        </p:nvSpPr>
        <p:spPr>
          <a:xfrm>
            <a:off x="637675" y="4078705"/>
            <a:ext cx="10518005" cy="1860254"/>
          </a:xfrm>
        </p:spPr>
        <p:txBody>
          <a:bodyPr>
            <a:normAutofit/>
          </a:bodyPr>
          <a:lstStyle/>
          <a:p>
            <a:pPr>
              <a:lnSpc>
                <a:spcPct val="100000"/>
              </a:lnSpc>
              <a:spcAft>
                <a:spcPts val="0"/>
              </a:spcAft>
              <a:tabLst>
                <a:tab pos="914400" algn="l"/>
              </a:tabLst>
            </a:pPr>
            <a:r>
              <a:rPr lang="en-US" sz="1700" dirty="0">
                <a:effectLst/>
                <a:ea typeface="Times New Roman" panose="02020603050405020304" pitchFamily="18" charset="0"/>
                <a:cs typeface="Arial" panose="020B0604020202020204" pitchFamily="34" charset="0"/>
              </a:rPr>
              <a:t>If multiple toxicities are experienced, dose modifications will be based on the toxicity requiring the largest dose reduction. </a:t>
            </a:r>
          </a:p>
          <a:p>
            <a:pPr>
              <a:lnSpc>
                <a:spcPct val="100000"/>
              </a:lnSpc>
              <a:spcAft>
                <a:spcPts val="1000"/>
              </a:spcAft>
              <a:tabLst>
                <a:tab pos="914400" algn="l"/>
              </a:tabLst>
            </a:pPr>
            <a:r>
              <a:rPr lang="en-US" sz="1700" dirty="0">
                <a:effectLst/>
                <a:ea typeface="Times New Roman" panose="02020603050405020304" pitchFamily="18" charset="0"/>
                <a:cs typeface="Arial" panose="020B0604020202020204" pitchFamily="34" charset="0"/>
              </a:rPr>
              <a:t>Reductions are based on the dose being given at the end of the preceding cycle and are based on toxicities observed since the prior toxicity evaluation. </a:t>
            </a:r>
          </a:p>
          <a:p>
            <a:pPr>
              <a:lnSpc>
                <a:spcPct val="100000"/>
              </a:lnSpc>
              <a:spcBef>
                <a:spcPts val="0"/>
              </a:spcBef>
              <a:spcAft>
                <a:spcPts val="1000"/>
              </a:spcAft>
              <a:tabLst>
                <a:tab pos="914400" algn="l"/>
              </a:tabLst>
            </a:pPr>
            <a:r>
              <a:rPr lang="en-US" sz="1700" dirty="0">
                <a:ea typeface="Times New Roman" panose="02020603050405020304" pitchFamily="18" charset="0"/>
                <a:cs typeface="Arial" panose="020B0604020202020204" pitchFamily="34" charset="0"/>
              </a:rPr>
              <a:t>The maximum allowable dose delay for any reason is 28 days.</a:t>
            </a:r>
            <a:endParaRPr lang="en-ES" sz="1700" dirty="0">
              <a:effectLst/>
              <a:ea typeface="Times New Roman" panose="02020603050405020304" pitchFamily="18" charset="0"/>
              <a:cs typeface="Arial" panose="020B0604020202020204" pitchFamily="34" charset="0"/>
            </a:endParaRPr>
          </a:p>
        </p:txBody>
      </p:sp>
      <p:sp>
        <p:nvSpPr>
          <p:cNvPr id="6" name="Slide Number Placeholder 3">
            <a:extLst>
              <a:ext uri="{FF2B5EF4-FFF2-40B4-BE49-F238E27FC236}">
                <a16:creationId xmlns:a16="http://schemas.microsoft.com/office/drawing/2014/main" id="{705134FC-A04D-9DF2-3F6E-9CF92EA97C2F}"/>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graphicFrame>
        <p:nvGraphicFramePr>
          <p:cNvPr id="7" name="Table 6">
            <a:extLst>
              <a:ext uri="{FF2B5EF4-FFF2-40B4-BE49-F238E27FC236}">
                <a16:creationId xmlns:a16="http://schemas.microsoft.com/office/drawing/2014/main" id="{0E6CCF57-857F-EA03-D134-5AA5548F17C1}"/>
              </a:ext>
            </a:extLst>
          </p:cNvPr>
          <p:cNvGraphicFramePr>
            <a:graphicFrameLocks noGrp="1"/>
          </p:cNvGraphicFramePr>
          <p:nvPr/>
        </p:nvGraphicFramePr>
        <p:xfrm>
          <a:off x="637675" y="1997041"/>
          <a:ext cx="10518005" cy="1860255"/>
        </p:xfrm>
        <a:graphic>
          <a:graphicData uri="http://schemas.openxmlformats.org/drawingml/2006/table">
            <a:tbl>
              <a:tblPr firstRow="1" firstCol="1" bandRow="1"/>
              <a:tblGrid>
                <a:gridCol w="2839451">
                  <a:extLst>
                    <a:ext uri="{9D8B030D-6E8A-4147-A177-3AD203B41FA5}">
                      <a16:colId xmlns:a16="http://schemas.microsoft.com/office/drawing/2014/main" val="2632434423"/>
                    </a:ext>
                  </a:extLst>
                </a:gridCol>
                <a:gridCol w="1820424">
                  <a:extLst>
                    <a:ext uri="{9D8B030D-6E8A-4147-A177-3AD203B41FA5}">
                      <a16:colId xmlns:a16="http://schemas.microsoft.com/office/drawing/2014/main" val="264354480"/>
                    </a:ext>
                  </a:extLst>
                </a:gridCol>
                <a:gridCol w="1989693">
                  <a:extLst>
                    <a:ext uri="{9D8B030D-6E8A-4147-A177-3AD203B41FA5}">
                      <a16:colId xmlns:a16="http://schemas.microsoft.com/office/drawing/2014/main" val="3755362431"/>
                    </a:ext>
                  </a:extLst>
                </a:gridCol>
                <a:gridCol w="2004485">
                  <a:extLst>
                    <a:ext uri="{9D8B030D-6E8A-4147-A177-3AD203B41FA5}">
                      <a16:colId xmlns:a16="http://schemas.microsoft.com/office/drawing/2014/main" val="1154616488"/>
                    </a:ext>
                  </a:extLst>
                </a:gridCol>
                <a:gridCol w="1863952">
                  <a:extLst>
                    <a:ext uri="{9D8B030D-6E8A-4147-A177-3AD203B41FA5}">
                      <a16:colId xmlns:a16="http://schemas.microsoft.com/office/drawing/2014/main" val="1571020313"/>
                    </a:ext>
                  </a:extLst>
                </a:gridCol>
              </a:tblGrid>
              <a:tr h="1103135">
                <a:tc>
                  <a:txBody>
                    <a:bodyPr/>
                    <a:lstStyle/>
                    <a:p>
                      <a:pPr marL="0" marR="0">
                        <a:lnSpc>
                          <a:spcPct val="100000"/>
                        </a:lnSpc>
                        <a:spcBef>
                          <a:spcPts val="0"/>
                        </a:spcBef>
                        <a:spcAft>
                          <a:spcPts val="0"/>
                        </a:spcAft>
                      </a:pPr>
                      <a:r>
                        <a:rPr lang="en-US" sz="2000" b="1" dirty="0">
                          <a:solidFill>
                            <a:srgbClr val="000000"/>
                          </a:solidFill>
                          <a:effectLst/>
                          <a:latin typeface="+mn-lt"/>
                          <a:ea typeface="Times New Roman" panose="02020603050405020304" pitchFamily="18" charset="0"/>
                          <a:cs typeface="Arial" panose="020B0604020202020204" pitchFamily="34" charset="0"/>
                        </a:rPr>
                        <a:t>Body Weight at Baseline</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0000"/>
                        </a:lnSpc>
                        <a:spcBef>
                          <a:spcPts val="0"/>
                        </a:spcBef>
                        <a:spcAft>
                          <a:spcPts val="0"/>
                        </a:spcAft>
                      </a:pPr>
                      <a:r>
                        <a:rPr lang="en-US" sz="2000" b="1" dirty="0">
                          <a:solidFill>
                            <a:srgbClr val="000000"/>
                          </a:solidFill>
                          <a:effectLst/>
                          <a:latin typeface="+mn-lt"/>
                          <a:ea typeface="Times New Roman" panose="02020603050405020304" pitchFamily="18" charset="0"/>
                          <a:cs typeface="Arial" panose="020B0604020202020204" pitchFamily="34" charset="0"/>
                        </a:rPr>
                        <a:t>Initial Dose</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0000"/>
                        </a:lnSpc>
                        <a:spcBef>
                          <a:spcPts val="0"/>
                        </a:spcBef>
                        <a:spcAft>
                          <a:spcPts val="0"/>
                        </a:spcAft>
                      </a:pPr>
                      <a:r>
                        <a:rPr lang="en-US" sz="2000" b="1" dirty="0">
                          <a:solidFill>
                            <a:srgbClr val="000000"/>
                          </a:solidFill>
                          <a:effectLst/>
                          <a:latin typeface="+mn-lt"/>
                          <a:ea typeface="Times New Roman" panose="02020603050405020304" pitchFamily="18" charset="0"/>
                          <a:cs typeface="Arial" panose="020B0604020202020204" pitchFamily="34" charset="0"/>
                        </a:rPr>
                        <a:t>1</a:t>
                      </a:r>
                      <a:r>
                        <a:rPr lang="en-US" sz="2000" b="1" baseline="30000" dirty="0">
                          <a:solidFill>
                            <a:srgbClr val="000000"/>
                          </a:solidFill>
                          <a:effectLst/>
                          <a:latin typeface="+mn-lt"/>
                          <a:ea typeface="Times New Roman" panose="02020603050405020304" pitchFamily="18" charset="0"/>
                          <a:cs typeface="Arial" panose="020B0604020202020204" pitchFamily="34" charset="0"/>
                        </a:rPr>
                        <a:t>st</a:t>
                      </a:r>
                      <a:r>
                        <a:rPr lang="en-US" sz="2000" b="1" dirty="0">
                          <a:solidFill>
                            <a:srgbClr val="000000"/>
                          </a:solidFill>
                          <a:effectLst/>
                          <a:latin typeface="+mn-lt"/>
                          <a:ea typeface="Times New Roman" panose="02020603050405020304" pitchFamily="18" charset="0"/>
                          <a:cs typeface="Arial" panose="020B0604020202020204" pitchFamily="34" charset="0"/>
                        </a:rPr>
                        <a:t> Dose modification</a:t>
                      </a:r>
                      <a:endParaRPr lang="en-US" sz="2000" dirty="0">
                        <a:effectLst/>
                        <a:latin typeface="+mn-lt"/>
                        <a:ea typeface="Times New Roman" panose="02020603050405020304" pitchFamily="18" charset="0"/>
                        <a:cs typeface="Times New Roman" panose="02020603050405020304" pitchFamily="18" charset="0"/>
                      </a:endParaRPr>
                    </a:p>
                  </a:txBody>
                  <a:tcPr marL="27432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0000"/>
                        </a:lnSpc>
                        <a:spcBef>
                          <a:spcPts val="0"/>
                        </a:spcBef>
                        <a:spcAft>
                          <a:spcPts val="0"/>
                        </a:spcAft>
                      </a:pPr>
                      <a:r>
                        <a:rPr lang="en-US" sz="2000" b="1" dirty="0">
                          <a:solidFill>
                            <a:srgbClr val="000000"/>
                          </a:solidFill>
                          <a:effectLst/>
                          <a:latin typeface="+mn-lt"/>
                          <a:ea typeface="Times New Roman" panose="02020603050405020304" pitchFamily="18" charset="0"/>
                          <a:cs typeface="Arial" panose="020B0604020202020204" pitchFamily="34" charset="0"/>
                        </a:rPr>
                        <a:t>2</a:t>
                      </a:r>
                      <a:r>
                        <a:rPr lang="en-US" sz="2000" b="1" baseline="30000" dirty="0">
                          <a:solidFill>
                            <a:srgbClr val="000000"/>
                          </a:solidFill>
                          <a:effectLst/>
                          <a:latin typeface="+mn-lt"/>
                          <a:ea typeface="Times New Roman" panose="02020603050405020304" pitchFamily="18" charset="0"/>
                          <a:cs typeface="Arial" panose="020B0604020202020204" pitchFamily="34" charset="0"/>
                        </a:rPr>
                        <a:t>nd</a:t>
                      </a:r>
                      <a:r>
                        <a:rPr lang="en-US" sz="2000" b="1" dirty="0">
                          <a:solidFill>
                            <a:srgbClr val="000000"/>
                          </a:solidFill>
                          <a:effectLst/>
                          <a:latin typeface="+mn-lt"/>
                          <a:ea typeface="Times New Roman" panose="02020603050405020304" pitchFamily="18" charset="0"/>
                          <a:cs typeface="Arial" panose="020B0604020202020204" pitchFamily="34" charset="0"/>
                        </a:rPr>
                        <a:t> Dose Modification</a:t>
                      </a:r>
                      <a:endParaRPr lang="en-US" sz="2000" dirty="0">
                        <a:effectLst/>
                        <a:latin typeface="+mn-lt"/>
                        <a:ea typeface="Times New Roman" panose="02020603050405020304" pitchFamily="18" charset="0"/>
                        <a:cs typeface="Times New Roman" panose="02020603050405020304" pitchFamily="18" charset="0"/>
                      </a:endParaRPr>
                    </a:p>
                  </a:txBody>
                  <a:tcPr marL="27432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0000"/>
                        </a:lnSpc>
                        <a:spcBef>
                          <a:spcPts val="0"/>
                        </a:spcBef>
                        <a:spcAft>
                          <a:spcPts val="0"/>
                        </a:spcAft>
                      </a:pPr>
                      <a:r>
                        <a:rPr lang="en-US" sz="2000" b="1" dirty="0">
                          <a:solidFill>
                            <a:srgbClr val="000000"/>
                          </a:solidFill>
                          <a:effectLst/>
                          <a:latin typeface="+mn-lt"/>
                          <a:ea typeface="Times New Roman" panose="02020603050405020304" pitchFamily="18" charset="0"/>
                          <a:cs typeface="Arial" panose="020B0604020202020204" pitchFamily="34" charset="0"/>
                        </a:rPr>
                        <a:t>3</a:t>
                      </a:r>
                      <a:r>
                        <a:rPr lang="en-US" sz="2000" b="1" baseline="30000" dirty="0">
                          <a:solidFill>
                            <a:srgbClr val="000000"/>
                          </a:solidFill>
                          <a:effectLst/>
                          <a:latin typeface="+mn-lt"/>
                          <a:ea typeface="Times New Roman" panose="02020603050405020304" pitchFamily="18" charset="0"/>
                          <a:cs typeface="Arial" panose="020B0604020202020204" pitchFamily="34" charset="0"/>
                        </a:rPr>
                        <a:t>rd</a:t>
                      </a:r>
                      <a:r>
                        <a:rPr lang="en-US" sz="2000" b="1" dirty="0">
                          <a:solidFill>
                            <a:srgbClr val="000000"/>
                          </a:solidFill>
                          <a:effectLst/>
                          <a:latin typeface="+mn-lt"/>
                          <a:ea typeface="Times New Roman" panose="02020603050405020304" pitchFamily="18" charset="0"/>
                          <a:cs typeface="Arial" panose="020B0604020202020204" pitchFamily="34" charset="0"/>
                        </a:rPr>
                        <a:t> Dose Modification</a:t>
                      </a:r>
                      <a:endParaRPr lang="en-US" sz="2000" dirty="0">
                        <a:effectLst/>
                        <a:latin typeface="+mn-lt"/>
                        <a:ea typeface="Times New Roman" panose="02020603050405020304" pitchFamily="18" charset="0"/>
                        <a:cs typeface="Times New Roman" panose="02020603050405020304" pitchFamily="18" charset="0"/>
                      </a:endParaRPr>
                    </a:p>
                  </a:txBody>
                  <a:tcPr marL="27432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46180428"/>
                  </a:ext>
                </a:extLst>
              </a:tr>
              <a:tr h="378560">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Arial" panose="020B0604020202020204" pitchFamily="34" charset="0"/>
                        </a:rPr>
                        <a:t>&lt;80 kg</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effectLst/>
                          <a:latin typeface="+mn-lt"/>
                          <a:ea typeface="Times New Roman" panose="02020603050405020304" pitchFamily="18" charset="0"/>
                          <a:cs typeface="Arial" panose="020B0604020202020204" pitchFamily="34" charset="0"/>
                        </a:rPr>
                        <a:t>1600mg</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1050 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Arial" panose="020B0604020202020204" pitchFamily="34" charset="0"/>
                        </a:rPr>
                        <a:t>700</a:t>
                      </a:r>
                      <a:r>
                        <a:rPr lang="en-US" sz="2000" dirty="0">
                          <a:effectLst/>
                          <a:latin typeface="+mn-lt"/>
                          <a:ea typeface="Times New Roman" panose="02020603050405020304" pitchFamily="18" charset="0"/>
                          <a:cs typeface="Times New Roman" panose="02020603050405020304" pitchFamily="18" charset="0"/>
                        </a:rPr>
                        <a:t>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Discontinue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6404251"/>
                  </a:ext>
                </a:extLst>
              </a:tr>
              <a:tr h="378560">
                <a:tc>
                  <a:txBody>
                    <a:bodyPr/>
                    <a:lstStyle/>
                    <a:p>
                      <a:pPr marL="0" marR="0" algn="ctr">
                        <a:lnSpc>
                          <a:spcPct val="100000"/>
                        </a:lnSpc>
                        <a:spcBef>
                          <a:spcPts val="0"/>
                        </a:spcBef>
                        <a:spcAft>
                          <a:spcPts val="0"/>
                        </a:spcAft>
                      </a:pPr>
                      <a:r>
                        <a:rPr lang="en-US" sz="2000" dirty="0">
                          <a:solidFill>
                            <a:srgbClr val="000000"/>
                          </a:solidFill>
                          <a:effectLst/>
                          <a:latin typeface="+mn-lt"/>
                          <a:ea typeface="Times New Roman" panose="02020603050405020304" pitchFamily="18" charset="0"/>
                          <a:cs typeface="Arial" panose="020B0604020202020204" pitchFamily="34" charset="0"/>
                        </a:rPr>
                        <a:t>&gt;= 80 kg</a:t>
                      </a:r>
                      <a:endParaRPr lang="en-US" sz="2000" dirty="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a:effectLst/>
                          <a:latin typeface="+mn-lt"/>
                          <a:ea typeface="Times New Roman" panose="02020603050405020304" pitchFamily="18" charset="0"/>
                          <a:cs typeface="Arial" panose="020B0604020202020204" pitchFamily="34" charset="0"/>
                        </a:rPr>
                        <a:t>2240mg</a:t>
                      </a:r>
                      <a:endParaRPr lang="en-US" sz="2000">
                        <a:effectLst/>
                        <a:latin typeface="+mn-lt"/>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1600mg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Arial" panose="020B0604020202020204" pitchFamily="34" charset="0"/>
                        </a:rPr>
                        <a:t>1050</a:t>
                      </a:r>
                      <a:r>
                        <a:rPr lang="en-US" sz="2000" dirty="0">
                          <a:effectLst/>
                          <a:latin typeface="+mn-lt"/>
                          <a:ea typeface="Times New Roman" panose="02020603050405020304" pitchFamily="18" charset="0"/>
                          <a:cs typeface="Times New Roman" panose="02020603050405020304" pitchFamily="18" charset="0"/>
                        </a:rPr>
                        <a:t>mg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Bef>
                          <a:spcPts val="0"/>
                        </a:spcBef>
                        <a:spcAft>
                          <a:spcPts val="0"/>
                        </a:spcAft>
                      </a:pPr>
                      <a:r>
                        <a:rPr lang="en-US" sz="2000" dirty="0">
                          <a:effectLst/>
                          <a:latin typeface="+mn-lt"/>
                          <a:ea typeface="Times New Roman" panose="02020603050405020304" pitchFamily="18" charset="0"/>
                          <a:cs typeface="Times New Roman" panose="02020603050405020304" pitchFamily="18" charset="0"/>
                        </a:rPr>
                        <a:t>Discontinue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907433"/>
                  </a:ext>
                </a:extLst>
              </a:tr>
            </a:tbl>
          </a:graphicData>
        </a:graphic>
      </p:graphicFrame>
      <p:cxnSp>
        <p:nvCxnSpPr>
          <p:cNvPr id="4" name="Straight Connector 3">
            <a:extLst>
              <a:ext uri="{FF2B5EF4-FFF2-40B4-BE49-F238E27FC236}">
                <a16:creationId xmlns:a16="http://schemas.microsoft.com/office/drawing/2014/main" id="{48B73CC0-37C0-DF4D-8973-CB934CF33B23}"/>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8469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EC38-FDE4-440E-88E3-BBC4E5AC1265}"/>
              </a:ext>
            </a:extLst>
          </p:cNvPr>
          <p:cNvSpPr>
            <a:spLocks noGrp="1"/>
          </p:cNvSpPr>
          <p:nvPr>
            <p:ph type="title"/>
          </p:nvPr>
        </p:nvSpPr>
        <p:spPr>
          <a:xfrm>
            <a:off x="510988" y="36083"/>
            <a:ext cx="10644692" cy="1456386"/>
          </a:xfrm>
        </p:spPr>
        <p:txBody>
          <a:bodyPr/>
          <a:lstStyle/>
          <a:p>
            <a:r>
              <a:rPr lang="en-US" dirty="0"/>
              <a:t>Criteria for Removal from Protocol Treatment and Follow-up</a:t>
            </a:r>
          </a:p>
        </p:txBody>
      </p:sp>
      <p:sp>
        <p:nvSpPr>
          <p:cNvPr id="3" name="Content Placeholder 2">
            <a:extLst>
              <a:ext uri="{FF2B5EF4-FFF2-40B4-BE49-F238E27FC236}">
                <a16:creationId xmlns:a16="http://schemas.microsoft.com/office/drawing/2014/main" id="{CE354B51-29D0-413E-91D1-EC392D1453E1}"/>
              </a:ext>
            </a:extLst>
          </p:cNvPr>
          <p:cNvSpPr>
            <a:spLocks noGrp="1"/>
          </p:cNvSpPr>
          <p:nvPr>
            <p:ph idx="1"/>
          </p:nvPr>
        </p:nvSpPr>
        <p:spPr>
          <a:xfrm>
            <a:off x="636494" y="1519863"/>
            <a:ext cx="11091680" cy="4700840"/>
          </a:xfrm>
        </p:spPr>
        <p:txBody>
          <a:bodyPr>
            <a:noAutofit/>
          </a:bodyPr>
          <a:lstStyle/>
          <a:p>
            <a:pPr marL="0" indent="0" algn="just">
              <a:lnSpc>
                <a:spcPct val="85000"/>
              </a:lnSpc>
              <a:spcBef>
                <a:spcPts val="0"/>
              </a:spcBef>
              <a:spcAft>
                <a:spcPts val="400"/>
              </a:spcAft>
              <a:buNone/>
              <a:tabLst>
                <a:tab pos="914400" algn="l"/>
                <a:tab pos="914400" algn="l"/>
                <a:tab pos="1371600" algn="l"/>
              </a:tabLst>
            </a:pPr>
            <a:r>
              <a:rPr lang="en-US" sz="1900" b="1" dirty="0">
                <a:effectLst/>
              </a:rPr>
              <a:t>Criteria for Removal from Protocol Treatment:</a:t>
            </a:r>
            <a:endParaRPr lang="en-ES" sz="1900" b="1" dirty="0">
              <a:effectLst/>
            </a:endParaRPr>
          </a:p>
          <a:p>
            <a:pPr marL="347663" lvl="0" indent="-347663" algn="just">
              <a:lnSpc>
                <a:spcPct val="85000"/>
              </a:lnSpc>
              <a:spcBef>
                <a:spcPts val="0"/>
              </a:spcBef>
              <a:buFont typeface="+mj-lt"/>
              <a:buAutoNum type="alphaLcPeriod"/>
              <a:tabLst>
                <a:tab pos="914400" algn="l"/>
                <a:tab pos="914400" algn="l"/>
                <a:tab pos="1371600" algn="l"/>
              </a:tabLst>
            </a:pPr>
            <a:r>
              <a:rPr lang="en-US" sz="1800" u="sng" dirty="0">
                <a:effectLst/>
                <a:ea typeface="Times New Roman" panose="02020603050405020304" pitchFamily="18" charset="0"/>
                <a:cs typeface="Arial" panose="020B0604020202020204" pitchFamily="34" charset="0"/>
              </a:rPr>
              <a:t>Progression of disease or symptomatic deterioration</a:t>
            </a:r>
            <a:r>
              <a:rPr lang="en-US" sz="1800" dirty="0">
                <a:effectLst/>
                <a:ea typeface="Times New Roman" panose="02020603050405020304" pitchFamily="18" charset="0"/>
                <a:cs typeface="Arial" panose="020B0604020202020204" pitchFamily="34" charset="0"/>
              </a:rPr>
              <a:t>, as defined in Protocol Section 10.2e. </a:t>
            </a:r>
          </a:p>
          <a:p>
            <a:pPr marL="347663" lvl="0" indent="0" algn="just">
              <a:lnSpc>
                <a:spcPct val="85000"/>
              </a:lnSpc>
              <a:spcBef>
                <a:spcPts val="0"/>
              </a:spcBef>
              <a:spcAft>
                <a:spcPts val="600"/>
              </a:spcAft>
              <a:buNone/>
              <a:tabLst>
                <a:tab pos="914400" algn="l"/>
                <a:tab pos="914400" algn="l"/>
                <a:tab pos="1371600" algn="l"/>
              </a:tabLst>
            </a:pPr>
            <a:r>
              <a:rPr lang="en-US" sz="1800" dirty="0">
                <a:effectLst/>
                <a:ea typeface="Times New Roman" panose="02020603050405020304" pitchFamily="18" charset="0"/>
                <a:cs typeface="Arial" panose="020B0604020202020204" pitchFamily="34" charset="0"/>
              </a:rPr>
              <a:t>However, a participant may continue protocol treatment as long as the participant is continuing to clinically benefit from treatment in the opinion of the treating investigator. Participants should still be removed from protocol treatment for criteria below.</a:t>
            </a:r>
            <a:endParaRPr lang="en-ES" sz="1800" dirty="0">
              <a:effectLst/>
              <a:ea typeface="Times New Roman" panose="02020603050405020304" pitchFamily="18" charset="0"/>
              <a:cs typeface="Arial" panose="020B0604020202020204" pitchFamily="34" charset="0"/>
            </a:endParaRPr>
          </a:p>
          <a:p>
            <a:pPr marL="347663" lvl="0" indent="-347663" algn="just">
              <a:lnSpc>
                <a:spcPct val="85000"/>
              </a:lnSpc>
              <a:spcBef>
                <a:spcPts val="0"/>
              </a:spcBef>
              <a:spcAft>
                <a:spcPts val="600"/>
              </a:spcAft>
              <a:buFont typeface="+mj-lt"/>
              <a:buAutoNum type="alphaLcPeriod" startAt="2"/>
              <a:tabLst>
                <a:tab pos="914400" algn="l"/>
                <a:tab pos="914400" algn="l"/>
                <a:tab pos="1371600" algn="l"/>
              </a:tabLst>
            </a:pPr>
            <a:r>
              <a:rPr lang="en-US" sz="1800" dirty="0">
                <a:effectLst/>
                <a:ea typeface="Times New Roman" panose="02020603050405020304" pitchFamily="18" charset="0"/>
                <a:cs typeface="Arial" panose="020B0604020202020204" pitchFamily="34" charset="0"/>
              </a:rPr>
              <a:t>Unacceptable toxicity. </a:t>
            </a:r>
            <a:endParaRPr lang="en-ES" sz="1800" dirty="0">
              <a:effectLst/>
              <a:ea typeface="Times New Roman" panose="02020603050405020304" pitchFamily="18" charset="0"/>
              <a:cs typeface="Arial" panose="020B0604020202020204" pitchFamily="34" charset="0"/>
            </a:endParaRPr>
          </a:p>
          <a:p>
            <a:pPr marL="347663" lvl="0" indent="-347663" algn="just">
              <a:lnSpc>
                <a:spcPct val="85000"/>
              </a:lnSpc>
              <a:spcBef>
                <a:spcPts val="0"/>
              </a:spcBef>
              <a:spcAft>
                <a:spcPts val="600"/>
              </a:spcAft>
              <a:buFont typeface="+mj-lt"/>
              <a:buAutoNum type="alphaLcPeriod" startAt="2"/>
              <a:tabLst>
                <a:tab pos="914400" algn="l"/>
                <a:tab pos="914400" algn="l"/>
                <a:tab pos="1371600" algn="l"/>
              </a:tabLst>
            </a:pPr>
            <a:r>
              <a:rPr lang="en-US" sz="1800" dirty="0">
                <a:effectLst/>
                <a:ea typeface="Times New Roman" panose="02020603050405020304" pitchFamily="18" charset="0"/>
                <a:cs typeface="Arial" panose="020B0604020202020204" pitchFamily="34" charset="0"/>
              </a:rPr>
              <a:t>Treatment delay for any reason &gt; 28 days </a:t>
            </a:r>
          </a:p>
          <a:p>
            <a:pPr marL="347663" lvl="0" indent="-347663" algn="just">
              <a:lnSpc>
                <a:spcPct val="85000"/>
              </a:lnSpc>
              <a:spcBef>
                <a:spcPts val="0"/>
              </a:spcBef>
              <a:spcAft>
                <a:spcPts val="0"/>
              </a:spcAft>
              <a:buFont typeface="+mj-lt"/>
              <a:buAutoNum type="alphaLcPeriod" startAt="2"/>
              <a:tabLst>
                <a:tab pos="914400" algn="l"/>
                <a:tab pos="914400" algn="l"/>
                <a:tab pos="1371600" algn="l"/>
              </a:tabLst>
            </a:pPr>
            <a:r>
              <a:rPr lang="en-US" sz="1800" dirty="0">
                <a:effectLst/>
                <a:ea typeface="Times New Roman" panose="02020603050405020304" pitchFamily="18" charset="0"/>
                <a:cs typeface="Arial" panose="020B0604020202020204" pitchFamily="34" charset="0"/>
              </a:rPr>
              <a:t>The participants may discontinue from the protocol treatment at any time for any reason.</a:t>
            </a:r>
          </a:p>
          <a:p>
            <a:pPr marL="0" lvl="0" indent="0" algn="just">
              <a:lnSpc>
                <a:spcPct val="85000"/>
              </a:lnSpc>
              <a:spcAft>
                <a:spcPts val="400"/>
              </a:spcAft>
              <a:buNone/>
              <a:tabLst>
                <a:tab pos="914400" algn="l"/>
                <a:tab pos="914400" algn="l"/>
                <a:tab pos="1371600" algn="l"/>
              </a:tabLst>
            </a:pPr>
            <a:r>
              <a:rPr lang="en-US" sz="1900" b="1" dirty="0">
                <a:effectLst/>
              </a:rPr>
              <a:t>Discontinuation of Treatment:</a:t>
            </a:r>
            <a:endParaRPr lang="en-ES" sz="1900" b="1" dirty="0">
              <a:effectLst/>
            </a:endParaRPr>
          </a:p>
          <a:p>
            <a:pPr marL="347663" indent="-347663" algn="just">
              <a:lnSpc>
                <a:spcPct val="85000"/>
              </a:lnSpc>
              <a:spcBef>
                <a:spcPts val="0"/>
              </a:spcBef>
            </a:pPr>
            <a:r>
              <a:rPr lang="en-US" sz="1800" dirty="0">
                <a:effectLst/>
                <a:ea typeface="Times New Roman" panose="02020603050405020304" pitchFamily="18" charset="0"/>
                <a:cs typeface="Arial" panose="020B0604020202020204" pitchFamily="34" charset="0"/>
              </a:rPr>
              <a:t>All reasons for discontinuation of treatment must be documented in the Off Treatment Notice.</a:t>
            </a:r>
            <a:r>
              <a:rPr lang="en-US" sz="1800" b="1" dirty="0">
                <a:effectLst/>
              </a:rPr>
              <a:t> </a:t>
            </a:r>
          </a:p>
          <a:p>
            <a:pPr marL="804863" lvl="1" indent="-347663" algn="just">
              <a:lnSpc>
                <a:spcPct val="85000"/>
              </a:lnSpc>
              <a:spcBef>
                <a:spcPts val="0"/>
              </a:spcBef>
              <a:spcAft>
                <a:spcPts val="0"/>
              </a:spcAft>
            </a:pPr>
            <a:r>
              <a:rPr lang="en-US" dirty="0">
                <a:effectLst/>
              </a:rPr>
              <a:t>Upon progression, a Request for New Sub-Study Assignment Form may be submitted under the participant’s prior registration to the Lung-MAP screening protocol (LUNGMAP) in order to receive a new sub-study assignment for the participant.</a:t>
            </a:r>
          </a:p>
          <a:p>
            <a:pPr marL="0" indent="0" algn="just">
              <a:lnSpc>
                <a:spcPct val="85000"/>
              </a:lnSpc>
              <a:spcAft>
                <a:spcPts val="400"/>
              </a:spcAft>
              <a:buNone/>
            </a:pPr>
            <a:r>
              <a:rPr lang="en-US" sz="1900" b="1" dirty="0">
                <a:effectLst/>
              </a:rPr>
              <a:t>Follow-Up Period: </a:t>
            </a:r>
            <a:endParaRPr lang="en-ES" sz="1900" b="1" dirty="0">
              <a:effectLst/>
            </a:endParaRPr>
          </a:p>
          <a:p>
            <a:pPr marL="347663" indent="-347663">
              <a:lnSpc>
                <a:spcPct val="85000"/>
              </a:lnSpc>
              <a:spcBef>
                <a:spcPts val="0"/>
              </a:spcBef>
              <a:spcAft>
                <a:spcPts val="0"/>
              </a:spcAft>
            </a:pPr>
            <a:r>
              <a:rPr lang="en-US" sz="1800" dirty="0">
                <a:effectLst/>
                <a:ea typeface="Times New Roman" panose="02020603050405020304" pitchFamily="18" charset="0"/>
              </a:rPr>
              <a:t>All participants will be followed until death or 3 years after sub-study registration, whichever occurs first. </a:t>
            </a:r>
            <a:endParaRPr lang="en-ES" sz="1800" dirty="0">
              <a:effectLst/>
              <a:ea typeface="Times New Roman" panose="02020603050405020304" pitchFamily="18" charset="0"/>
              <a:cs typeface="Times New Roman" panose="02020603050405020304" pitchFamily="18" charset="0"/>
            </a:endParaRPr>
          </a:p>
          <a:p>
            <a:pPr marL="342900" lvl="0" indent="-342900" algn="just">
              <a:lnSpc>
                <a:spcPct val="85000"/>
              </a:lnSpc>
              <a:spcAft>
                <a:spcPts val="1000"/>
              </a:spcAft>
              <a:buFont typeface="+mj-lt"/>
              <a:buAutoNum type="alphaLcPeriod"/>
              <a:tabLst>
                <a:tab pos="914400" algn="l"/>
                <a:tab pos="914400" algn="l"/>
                <a:tab pos="1371600" algn="l"/>
              </a:tabLst>
            </a:pPr>
            <a:endParaRPr lang="en-ES" sz="1800" dirty="0">
              <a:solidFill>
                <a:srgbClr val="000000"/>
              </a:solidFill>
              <a:effectLst/>
              <a:ea typeface="Times New Roman" panose="02020603050405020304" pitchFamily="18" charset="0"/>
              <a:cs typeface="Arial" panose="020B0604020202020204" pitchFamily="34" charset="0"/>
            </a:endParaRPr>
          </a:p>
        </p:txBody>
      </p:sp>
      <p:sp>
        <p:nvSpPr>
          <p:cNvPr id="5" name="Slide Number Placeholder 3">
            <a:extLst>
              <a:ext uri="{FF2B5EF4-FFF2-40B4-BE49-F238E27FC236}">
                <a16:creationId xmlns:a16="http://schemas.microsoft.com/office/drawing/2014/main" id="{8AF5653B-79AB-B262-0DC6-E0F351341381}"/>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C345BE24-585E-46BA-725F-7CA545EE3850}"/>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534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98E9-91FE-4385-9053-F97399A1280B}"/>
              </a:ext>
            </a:extLst>
          </p:cNvPr>
          <p:cNvSpPr>
            <a:spLocks noGrp="1"/>
          </p:cNvSpPr>
          <p:nvPr>
            <p:ph type="title"/>
          </p:nvPr>
        </p:nvSpPr>
        <p:spPr>
          <a:xfrm>
            <a:off x="491490" y="36083"/>
            <a:ext cx="10664190" cy="1456386"/>
          </a:xfrm>
        </p:spPr>
        <p:txBody>
          <a:bodyPr/>
          <a:lstStyle/>
          <a:p>
            <a:r>
              <a:rPr lang="en-US" dirty="0"/>
              <a:t>Acknowledgements </a:t>
            </a:r>
          </a:p>
        </p:txBody>
      </p:sp>
      <p:sp>
        <p:nvSpPr>
          <p:cNvPr id="3" name="Content Placeholder 2">
            <a:extLst>
              <a:ext uri="{FF2B5EF4-FFF2-40B4-BE49-F238E27FC236}">
                <a16:creationId xmlns:a16="http://schemas.microsoft.com/office/drawing/2014/main" id="{E61FA494-9858-4101-A05A-23001743DEE1}"/>
              </a:ext>
            </a:extLst>
          </p:cNvPr>
          <p:cNvSpPr>
            <a:spLocks noGrp="1"/>
          </p:cNvSpPr>
          <p:nvPr>
            <p:ph idx="1"/>
          </p:nvPr>
        </p:nvSpPr>
        <p:spPr>
          <a:xfrm>
            <a:off x="609600" y="1855012"/>
            <a:ext cx="5168348" cy="4121592"/>
          </a:xfrm>
        </p:spPr>
        <p:txBody>
          <a:bodyPr>
            <a:noAutofit/>
          </a:bodyPr>
          <a:lstStyle/>
          <a:p>
            <a:pPr marL="0" indent="0" algn="just">
              <a:buNone/>
              <a:tabLst>
                <a:tab pos="3086100" algn="l"/>
                <a:tab pos="5943600" algn="r"/>
              </a:tabLst>
            </a:pPr>
            <a:r>
              <a:rPr lang="en-US" sz="1800" b="1" u="sng" dirty="0">
                <a:effectLst/>
                <a:latin typeface="Arial" panose="020B0604020202020204" pitchFamily="34" charset="0"/>
                <a:ea typeface="Times New Roman" panose="02020603050405020304" pitchFamily="18" charset="0"/>
                <a:cs typeface="Arial" panose="020B0604020202020204" pitchFamily="34" charset="0"/>
              </a:rPr>
              <a:t>Lung-MAP Study Champion:</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0"/>
              </a:spcAft>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David Gandara, M.D.</a:t>
            </a:r>
          </a:p>
          <a:p>
            <a:pPr marL="0" indent="0" algn="just">
              <a:spcBef>
                <a:spcPts val="0"/>
              </a:spcBef>
              <a:spcAft>
                <a:spcPts val="0"/>
              </a:spcAft>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NCTN Group: SWOG</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2400"/>
              </a:spcAft>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UC Davis Comprehensive Cancer Center</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tabLst>
                <a:tab pos="3086100" algn="l"/>
                <a:tab pos="5943600" algn="r"/>
              </a:tabLst>
            </a:pPr>
            <a:r>
              <a:rPr lang="en-US" sz="1800" b="1" u="sng" dirty="0">
                <a:effectLst/>
                <a:latin typeface="Arial" panose="020B0604020202020204" pitchFamily="34" charset="0"/>
                <a:ea typeface="Times New Roman" panose="02020603050405020304" pitchFamily="18" charset="0"/>
                <a:cs typeface="Arial" panose="020B0604020202020204" pitchFamily="34" charset="0"/>
              </a:rPr>
              <a:t>Biostatisticians:</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Mary Redman, Ph.D.</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0"/>
              </a:spcAft>
              <a:buNone/>
              <a:tabLst>
                <a:tab pos="3086100" algn="l"/>
                <a:tab pos="5943600" algn="r"/>
              </a:tabLst>
            </a:pPr>
            <a:r>
              <a:rPr lang="en-US" sz="1800" dirty="0">
                <a:latin typeface="Arial" panose="020B0604020202020204" pitchFamily="34" charset="0"/>
                <a:cs typeface="Arial" panose="020B0604020202020204" pitchFamily="34" charset="0"/>
              </a:rPr>
              <a:t>Mia Hsieh, M.S. </a:t>
            </a:r>
          </a:p>
          <a:p>
            <a:pPr marL="0" indent="0" algn="just">
              <a:spcBef>
                <a:spcPts val="0"/>
              </a:spcBef>
              <a:spcAft>
                <a:spcPts val="0"/>
              </a:spcAft>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Katherine Minichiello, M.S.</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2400"/>
              </a:spcAft>
              <a:buNone/>
              <a:tabLst>
                <a:tab pos="3086100" algn="l"/>
                <a:tab pos="5943600" algn="r"/>
              </a:tabLst>
            </a:pPr>
            <a:r>
              <a:rPr lang="en-US" sz="1800" dirty="0">
                <a:effectLst/>
                <a:latin typeface="Arial" panose="020B0604020202020204" pitchFamily="34" charset="0"/>
                <a:ea typeface="Times New Roman" panose="02020603050405020304" pitchFamily="18" charset="0"/>
                <a:cs typeface="Arial" panose="020B0604020202020204" pitchFamily="34" charset="0"/>
              </a:rPr>
              <a:t>SWOG Statistics &amp; Data Management Center</a:t>
            </a:r>
            <a:endParaRPr lang="en-US" sz="1800" dirty="0">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buNone/>
              <a:tabLst>
                <a:tab pos="3086100" algn="l"/>
                <a:tab pos="5943600" algn="r"/>
              </a:tabLst>
            </a:pPr>
            <a:r>
              <a:rPr lang="en-US" sz="1800" b="1" u="sng" dirty="0">
                <a:effectLst/>
                <a:latin typeface="Arial" panose="020B0604020202020204" pitchFamily="34" charset="0"/>
                <a:ea typeface="Times New Roman" panose="02020603050405020304" pitchFamily="18" charset="0"/>
                <a:cs typeface="Arial" panose="020B0604020202020204" pitchFamily="34" charset="0"/>
              </a:rPr>
              <a:t>Lung-MAP Senior Protocol Project Manager:</a:t>
            </a:r>
            <a:endParaRPr lang="en-ES"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0"/>
              </a:spcBef>
              <a:spcAft>
                <a:spcPts val="2400"/>
              </a:spcAft>
              <a:buNone/>
              <a:tabLst>
                <a:tab pos="3086100" algn="l"/>
                <a:tab pos="5943600" algn="r"/>
              </a:tabLst>
            </a:pPr>
            <a:r>
              <a:rPr lang="en-US" sz="18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Jennifer Beeler M.A.</a:t>
            </a:r>
            <a:endParaRPr lang="en-GB" sz="1800" dirty="0">
              <a:solidFill>
                <a:schemeClr val="tx1"/>
              </a:solidFill>
              <a:latin typeface="Arial" panose="020B0604020202020204" pitchFamily="34" charset="0"/>
              <a:cs typeface="Arial" panose="020B0604020202020204" pitchFamily="34" charset="0"/>
            </a:endParaRPr>
          </a:p>
          <a:p>
            <a:pPr marL="0" indent="0" algn="just">
              <a:spcBef>
                <a:spcPts val="0"/>
              </a:spcBef>
              <a:buNone/>
              <a:tabLst>
                <a:tab pos="3086100" algn="l"/>
                <a:tab pos="5943600" algn="r"/>
              </a:tabLst>
            </a:pPr>
            <a:r>
              <a:rPr lang="en-GB" sz="1800" b="1" u="sng" dirty="0">
                <a:latin typeface="Arial" panose="020B0604020202020204" pitchFamily="34" charset="0"/>
                <a:cs typeface="Arial" panose="020B0604020202020204" pitchFamily="34" charset="0"/>
              </a:rPr>
              <a:t>The entire SWOG team</a:t>
            </a:r>
          </a:p>
          <a:p>
            <a:pPr marL="0" marR="0" indent="0" algn="l">
              <a:lnSpc>
                <a:spcPct val="100000"/>
              </a:lnSpc>
              <a:spcBef>
                <a:spcPts val="0"/>
              </a:spcBef>
              <a:spcAft>
                <a:spcPts val="0"/>
              </a:spcAft>
              <a:buNone/>
            </a:pPr>
            <a:endParaRPr lang="en-GB" sz="1800" u="none" strike="noStrike" dirty="0">
              <a:solidFill>
                <a:schemeClr val="tx1"/>
              </a:solidFill>
              <a:effectLst/>
              <a:latin typeface="Arial" panose="020B0604020202020204" pitchFamily="34" charset="0"/>
              <a:cs typeface="Arial" panose="020B0604020202020204" pitchFamily="34" charset="0"/>
            </a:endParaRPr>
          </a:p>
          <a:p>
            <a:pPr algn="just">
              <a:lnSpc>
                <a:spcPts val="1100"/>
              </a:lnSpc>
              <a:tabLst>
                <a:tab pos="3086100" algn="l"/>
                <a:tab pos="5943600" algn="r"/>
              </a:tabLst>
            </a:pPr>
            <a:endParaRPr lang="en-ES"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Content Placeholder 2">
            <a:extLst>
              <a:ext uri="{FF2B5EF4-FFF2-40B4-BE49-F238E27FC236}">
                <a16:creationId xmlns:a16="http://schemas.microsoft.com/office/drawing/2014/main" id="{A0DF79C8-1A84-1073-A9C8-8AB07FAADCAD}"/>
              </a:ext>
            </a:extLst>
          </p:cNvPr>
          <p:cNvSpPr txBox="1">
            <a:spLocks/>
          </p:cNvSpPr>
          <p:nvPr/>
        </p:nvSpPr>
        <p:spPr>
          <a:xfrm>
            <a:off x="5987332" y="1855012"/>
            <a:ext cx="5168348" cy="984918"/>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200"/>
              </a:spcAft>
              <a:buClr>
                <a:srgbClr val="B2B2B2">
                  <a:lumMod val="50000"/>
                </a:srgbClr>
              </a:buClr>
              <a:buSzPct val="100000"/>
              <a:buFont typeface="Arial" panose="020B0604020202020204" pitchFamily="34" charset="0"/>
              <a:buNone/>
              <a:tabLst>
                <a:tab pos="3086100" algn="l"/>
                <a:tab pos="5943600" algn="r"/>
              </a:tabLst>
              <a:defRPr/>
            </a:pPr>
            <a:r>
              <a:rPr kumimoji="0" lang="en-US" sz="1800" b="1" i="0" u="sng"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All investigators, patients, and families</a:t>
            </a:r>
          </a:p>
          <a:p>
            <a:pPr marL="0" marR="0" lvl="0" indent="0" algn="just" defTabSz="914400" rtl="0" eaLnBrk="1" fontAlgn="auto" latinLnBrk="0" hangingPunct="1">
              <a:lnSpc>
                <a:spcPct val="90000"/>
              </a:lnSpc>
              <a:spcBef>
                <a:spcPts val="0"/>
              </a:spcBef>
              <a:spcAft>
                <a:spcPts val="200"/>
              </a:spcAft>
              <a:buClr>
                <a:srgbClr val="B2B2B2">
                  <a:lumMod val="50000"/>
                </a:srgbClr>
              </a:buClr>
              <a:buSzPct val="100000"/>
              <a:buFont typeface="Arial" panose="020B0604020202020204" pitchFamily="34" charset="0"/>
              <a:buNone/>
              <a:tabLst>
                <a:tab pos="3086100" algn="l"/>
                <a:tab pos="5943600" algn="r"/>
              </a:tabLst>
              <a:defRPr/>
            </a:pPr>
            <a:r>
              <a:rPr kumimoji="0" lang="en-US" sz="1800" b="1" i="0" u="sng"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Arial" panose="020B0604020202020204" pitchFamily="34" charset="0"/>
              </a:rPr>
              <a:t>participating in this trial</a:t>
            </a: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0"/>
              </a:spcAft>
              <a:buClr>
                <a:srgbClr val="B2B2B2">
                  <a:lumMod val="50000"/>
                </a:srgbClr>
              </a:buClr>
              <a:buSzPct val="100000"/>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5425" marR="0" lvl="0" indent="-225425" algn="just" defTabSz="914400" rtl="0" eaLnBrk="1" fontAlgn="auto" latinLnBrk="0" hangingPunct="1">
              <a:lnSpc>
                <a:spcPct val="90000"/>
              </a:lnSpc>
              <a:spcBef>
                <a:spcPts val="0"/>
              </a:spcBef>
              <a:spcAft>
                <a:spcPts val="200"/>
              </a:spcAft>
              <a:buClr>
                <a:srgbClr val="B2B2B2">
                  <a:lumMod val="50000"/>
                </a:srgbClr>
              </a:buClr>
              <a:buSzPct val="100000"/>
              <a:buFont typeface="Arial" panose="020B0604020202020204" pitchFamily="34" charset="0"/>
              <a:buChar char="•"/>
              <a:tabLst>
                <a:tab pos="3086100" algn="l"/>
                <a:tab pos="5943600" algn="r"/>
              </a:tabLst>
              <a:defRPr/>
            </a:pPr>
            <a:endParaRPr kumimoji="0" lang="en-ES" sz="18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225425" marR="0" lvl="0" indent="-225425" algn="l" defTabSz="914400" rtl="0" eaLnBrk="1" fontAlgn="auto" latinLnBrk="0" hangingPunct="1">
              <a:lnSpc>
                <a:spcPct val="90000"/>
              </a:lnSpc>
              <a:spcBef>
                <a:spcPts val="0"/>
              </a:spcBef>
              <a:spcAft>
                <a:spcPts val="200"/>
              </a:spcAft>
              <a:buClr>
                <a:srgbClr val="B2B2B2">
                  <a:lumMod val="50000"/>
                </a:srgbClr>
              </a:buClr>
              <a:buSzPct val="100000"/>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5" name="Slide Number Placeholder 3">
            <a:extLst>
              <a:ext uri="{FF2B5EF4-FFF2-40B4-BE49-F238E27FC236}">
                <a16:creationId xmlns:a16="http://schemas.microsoft.com/office/drawing/2014/main" id="{59BA1D58-1AE4-3A86-77B2-08E4C44091E2}"/>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6" name="Straight Connector 5">
            <a:extLst>
              <a:ext uri="{FF2B5EF4-FFF2-40B4-BE49-F238E27FC236}">
                <a16:creationId xmlns:a16="http://schemas.microsoft.com/office/drawing/2014/main" id="{C72B1B9A-E01E-7C54-2746-9CC35C42794B}"/>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617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8F4D-16DC-4105-BC5F-7688227CAD57}"/>
              </a:ext>
            </a:extLst>
          </p:cNvPr>
          <p:cNvSpPr>
            <a:spLocks noGrp="1"/>
          </p:cNvSpPr>
          <p:nvPr>
            <p:ph type="title"/>
          </p:nvPr>
        </p:nvSpPr>
        <p:spPr>
          <a:xfrm>
            <a:off x="514350" y="-18190"/>
            <a:ext cx="10418785" cy="1456386"/>
          </a:xfrm>
        </p:spPr>
        <p:txBody>
          <a:bodyPr/>
          <a:lstStyle/>
          <a:p>
            <a:r>
              <a:rPr lang="en-US" dirty="0"/>
              <a:t>S1900J Contacts</a:t>
            </a:r>
          </a:p>
        </p:txBody>
      </p:sp>
      <p:sp>
        <p:nvSpPr>
          <p:cNvPr id="6" name="Content Placeholder 2">
            <a:extLst>
              <a:ext uri="{FF2B5EF4-FFF2-40B4-BE49-F238E27FC236}">
                <a16:creationId xmlns:a16="http://schemas.microsoft.com/office/drawing/2014/main" id="{1089EFE8-30B7-4AD9-8541-B83A79B259A6}"/>
              </a:ext>
            </a:extLst>
          </p:cNvPr>
          <p:cNvSpPr txBox="1">
            <a:spLocks/>
          </p:cNvSpPr>
          <p:nvPr/>
        </p:nvSpPr>
        <p:spPr>
          <a:xfrm>
            <a:off x="533945" y="1988598"/>
            <a:ext cx="6106510" cy="4159538"/>
          </a:xfrm>
          <a:prstGeom prst="rect">
            <a:avLst/>
          </a:prstGeom>
        </p:spPr>
        <p:txBody>
          <a:bodyPr vert="horz" lIns="0" tIns="45720" rIns="0" bIns="45720" rtlCol="0">
            <a:no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120000"/>
              </a:lnSpc>
              <a:spcBef>
                <a:spcPts val="1200"/>
              </a:spcBef>
              <a:spcAft>
                <a:spcPts val="0"/>
              </a:spcAft>
              <a:buClr>
                <a:srgbClr val="B2B2B2">
                  <a:lumMod val="50000"/>
                </a:srgbClr>
              </a:buClr>
              <a:buSzPct val="100000"/>
              <a:buFont typeface="Arial" panose="020B0604020202020204" pitchFamily="34"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Study Chair:</a:t>
            </a:r>
          </a:p>
          <a:p>
            <a:pPr marL="0" marR="0" lvl="0" indent="0" algn="l" defTabSz="914400" rtl="0" eaLnBrk="1" fontAlgn="auto" latinLnBrk="0" hangingPunct="1">
              <a:lnSpc>
                <a:spcPct val="120000"/>
              </a:lnSpc>
              <a:spcBef>
                <a:spcPts val="1200"/>
              </a:spcBef>
              <a:spcAft>
                <a:spcPts val="0"/>
              </a:spcAft>
              <a:buClr>
                <a:srgbClr val="B2B2B2">
                  <a:lumMod val="50000"/>
                </a:srgbClr>
              </a:buClr>
              <a:buSzPct val="100000"/>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Shirish Gadgeel, M.D. </a:t>
            </a: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NCTN Group: SWOG</a:t>
            </a:r>
            <a:r>
              <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Henry Ford Cancer Institute</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2800 West Grand Boulevard, E3011</a:t>
            </a:r>
            <a:r>
              <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rPr>
              <a:t>, </a:t>
            </a: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Detroit, MI 48202</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36000" marR="0" lvl="0" indent="0" algn="just" defTabSz="914400" rtl="0" eaLnBrk="1" fontAlgn="auto" latinLnBrk="0" hangingPunct="1">
              <a:lnSpc>
                <a:spcPct val="100000"/>
              </a:lnSpc>
              <a:spcBef>
                <a:spcPts val="0"/>
              </a:spcBef>
              <a:spcAft>
                <a:spcPts val="0"/>
              </a:spcAft>
              <a:buClr>
                <a:srgbClr val="B2B2B2">
                  <a:lumMod val="50000"/>
                </a:srgbClr>
              </a:buClr>
              <a:buSzPct val="100000"/>
              <a:buFont typeface="Arial" panose="020B0604020202020204" pitchFamily="34" charset="0"/>
              <a:buNone/>
              <a:tabLst>
                <a:tab pos="3086100" algn="l"/>
                <a:tab pos="5943600" algn="r"/>
              </a:tabLst>
              <a:defRPr/>
            </a:pPr>
            <a:r>
              <a:rPr kumimoji="0" lang="en-U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Arial" panose="020B0604020202020204" pitchFamily="34" charset="0"/>
              </a:rPr>
              <a:t>Phone: 313/556-8820</a:t>
            </a:r>
            <a:endParaRPr kumimoji="0" lang="en-ES" sz="2000" b="0" i="0" u="none" strike="noStrike" kern="1200" cap="none" spc="0" normalizeH="0" baseline="0" noProof="0" dirty="0">
              <a:ln>
                <a:noFill/>
              </a:ln>
              <a:solidFill>
                <a:prstClr val="black">
                  <a:lumMod val="75000"/>
                  <a:lumOff val="25000"/>
                </a:prstClr>
              </a:solidFill>
              <a:effectLst/>
              <a:uLnTx/>
              <a:uFillTx/>
              <a:ea typeface="Times New Roman" panose="02020603050405020304" pitchFamily="18" charset="0"/>
              <a:cs typeface="Times New Roman" panose="02020603050405020304" pitchFamily="18" charset="0"/>
            </a:endParaRPr>
          </a:p>
          <a:p>
            <a:pPr marL="0" indent="0">
              <a:buClr>
                <a:srgbClr val="B2B2B2">
                  <a:lumMod val="50000"/>
                </a:srgbClr>
              </a:buClr>
              <a:buNone/>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a:ea typeface="Times New Roman" panose="02020603050405020304" pitchFamily="18" charset="0"/>
                <a:cs typeface="Arial" panose="020B0604020202020204" pitchFamily="34" charset="0"/>
              </a:rPr>
              <a:t>E-mail: </a:t>
            </a:r>
            <a:r>
              <a:rPr lang="en-US" sz="2200" dirty="0">
                <a:solidFill>
                  <a:srgbClr val="0070C0"/>
                </a:solidFill>
                <a:latin typeface="Calibri"/>
                <a:hlinkClick r:id="rId3">
                  <a:extLst>
                    <a:ext uri="{A12FA001-AC4F-418D-AE19-62706E023703}">
                      <ahyp:hlinkClr xmlns:ahyp="http://schemas.microsoft.com/office/drawing/2018/hyperlinkcolor" val="tx"/>
                    </a:ext>
                  </a:extLst>
                </a:hlinkClick>
              </a:rPr>
              <a:t>sgadgee1@hfhs.org</a:t>
            </a:r>
            <a:r>
              <a:rPr lang="en-US" sz="2200" dirty="0">
                <a:solidFill>
                  <a:srgbClr val="0070C0"/>
                </a:solidFill>
                <a:latin typeface="Calibri"/>
              </a:rPr>
              <a:t> </a:t>
            </a:r>
            <a:endParaRPr lang="en-ES" sz="2200" dirty="0">
              <a:solidFill>
                <a:srgbClr val="0070C0"/>
              </a:solidFill>
              <a:latin typeface="Calibri"/>
            </a:endParaRPr>
          </a:p>
          <a:p>
            <a:pPr marL="0" marR="0" lvl="0" indent="0" algn="l" defTabSz="914400" rtl="0" eaLnBrk="1" fontAlgn="auto" latinLnBrk="0" hangingPunct="1">
              <a:lnSpc>
                <a:spcPct val="120000"/>
              </a:lnSpc>
              <a:spcBef>
                <a:spcPts val="1200"/>
              </a:spcBef>
              <a:spcAft>
                <a:spcPts val="200"/>
              </a:spcAft>
              <a:buClr>
                <a:srgbClr val="B2B2B2">
                  <a:lumMod val="50000"/>
                </a:srgbClr>
              </a:buClr>
              <a:buSzPct val="100000"/>
              <a:buFont typeface="Arial" panose="020B0604020202020204" pitchFamily="34" charset="0"/>
              <a:buNone/>
              <a:tabLst/>
              <a:defRPr/>
            </a:pPr>
            <a:endParaRPr kumimoji="0" lang="en-US" sz="14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7" name="Content Placeholder 4">
            <a:extLst>
              <a:ext uri="{FF2B5EF4-FFF2-40B4-BE49-F238E27FC236}">
                <a16:creationId xmlns:a16="http://schemas.microsoft.com/office/drawing/2014/main" id="{78376B48-1528-49C8-8558-3419187649AF}"/>
              </a:ext>
            </a:extLst>
          </p:cNvPr>
          <p:cNvSpPr txBox="1">
            <a:spLocks/>
          </p:cNvSpPr>
          <p:nvPr/>
        </p:nvSpPr>
        <p:spPr>
          <a:xfrm>
            <a:off x="7081096" y="1916207"/>
            <a:ext cx="4600364" cy="4023360"/>
          </a:xfrm>
          <a:prstGeom prst="rect">
            <a:avLst/>
          </a:prstGeom>
        </p:spPr>
        <p:txBody>
          <a:bodyPr>
            <a:normAutofit/>
          </a:bodyPr>
          <a:lst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B2B2B2">
                  <a:lumMod val="50000"/>
                </a:srgbClr>
              </a:buClr>
              <a:buSzPct val="100000"/>
              <a:buFont typeface="Courier New" panose="02070309020205020404" pitchFamily="49" charset="0"/>
              <a:buNone/>
              <a:tabLst/>
              <a:defRPr/>
            </a:pPr>
            <a:r>
              <a:rPr kumimoji="0" lang="en-US" sz="2600" b="1" i="0" u="none" strike="noStrike" kern="1200" cap="none" spc="0" normalizeH="0" baseline="0" noProof="0" dirty="0">
                <a:ln>
                  <a:noFill/>
                </a:ln>
                <a:solidFill>
                  <a:srgbClr val="0070C0"/>
                </a:solidFill>
                <a:effectLst/>
                <a:uLnTx/>
                <a:uFillTx/>
                <a:latin typeface="Calibri"/>
                <a:ea typeface="+mn-ea"/>
                <a:cs typeface="+mn-cs"/>
              </a:rPr>
              <a:t>Questions:</a:t>
            </a:r>
          </a:p>
          <a:p>
            <a:pPr marL="0" marR="0" lvl="0" indent="0" algn="l" defTabSz="914400" rtl="0" eaLnBrk="1" fontAlgn="auto" latinLnBrk="0" hangingPunct="1">
              <a:lnSpc>
                <a:spcPct val="90000"/>
              </a:lnSpc>
              <a:spcBef>
                <a:spcPts val="1200"/>
              </a:spcBef>
              <a:spcAft>
                <a:spcPts val="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Medical Questions for Study Chairs:</a:t>
            </a:r>
          </a:p>
          <a:p>
            <a:pPr marL="0" marR="0" lvl="0" indent="0" algn="l" defTabSz="914400" rtl="0" eaLnBrk="1" fontAlgn="auto" latinLnBrk="0" hangingPunct="1">
              <a:lnSpc>
                <a:spcPct val="90000"/>
              </a:lnSpc>
              <a:spcBef>
                <a:spcPts val="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S1900JMedicalQuery@swog.org</a:t>
            </a:r>
            <a:r>
              <a:rPr kumimoji="0" lang="en-US" sz="2200" b="0" i="0" u="none" strike="noStrike" kern="1200" cap="none" spc="0" normalizeH="0" baseline="0" noProof="0" dirty="0">
                <a:ln>
                  <a:noFill/>
                </a:ln>
                <a:solidFill>
                  <a:srgbClr val="0070C0"/>
                </a:solidFill>
                <a:effectLst/>
                <a:uLnTx/>
                <a:uFillTx/>
                <a:latin typeface="Calibri"/>
                <a:ea typeface="+mn-ea"/>
                <a:cs typeface="+mn-cs"/>
              </a:rPr>
              <a:t> </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Eligibility/Specimen/Data Submissions: </a:t>
            </a: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LUNGMAPquestion@crab.org</a:t>
            </a:r>
            <a:endParaRPr kumimoji="0" lang="en-US" sz="22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General Protocol/Regulatory:       </a:t>
            </a:r>
            <a:r>
              <a:rPr kumimoji="0" lang="en-US" sz="2200" b="0" i="0" u="none" strike="noStrike" kern="1200" cap="none" spc="0" normalizeH="0" baseline="0" noProof="0" dirty="0">
                <a:ln>
                  <a:noFill/>
                </a:ln>
                <a:solidFill>
                  <a:srgbClr val="0070C0"/>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jbeeler@swog.org</a:t>
            </a:r>
            <a:r>
              <a:rPr kumimoji="0" lang="en-US" sz="2200" b="0" i="0" u="none" strike="noStrike" kern="1200" cap="none" spc="0" normalizeH="0" baseline="0" noProof="0" dirty="0">
                <a:ln>
                  <a:noFill/>
                </a:ln>
                <a:solidFill>
                  <a:srgbClr val="0070C0"/>
                </a:solidFill>
                <a:effectLst/>
                <a:uLnTx/>
                <a:uFillTx/>
                <a:latin typeface="Calibri"/>
                <a:ea typeface="+mn-ea"/>
                <a:cs typeface="+mn-cs"/>
              </a:rPr>
              <a:t> </a:t>
            </a:r>
          </a:p>
          <a:p>
            <a:pPr marL="285750" marR="0" lvl="0" indent="-28575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Char char="o"/>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3" name="Slide Number Placeholder 3">
            <a:extLst>
              <a:ext uri="{FF2B5EF4-FFF2-40B4-BE49-F238E27FC236}">
                <a16:creationId xmlns:a16="http://schemas.microsoft.com/office/drawing/2014/main" id="{1C21220F-6D48-A3C2-CDF3-EC52A4491BEE}"/>
              </a:ext>
            </a:extLst>
          </p:cNvPr>
          <p:cNvSpPr>
            <a:spLocks noGrp="1"/>
          </p:cNvSpPr>
          <p:nvPr>
            <p:ph type="sldNum" sz="quarter" idx="12"/>
          </p:nvPr>
        </p:nvSpPr>
        <p:spPr>
          <a:xfrm>
            <a:off x="60959" y="6581670"/>
            <a:ext cx="945972" cy="2432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Slide: </a:t>
            </a:r>
            <a:fld id="{629637A9-119A-49DA-BD12-AAC58B377D80}" type="slidenum">
              <a:rPr kumimoji="0" lang="en-US" sz="1300" b="0" i="0" u="none" strike="noStrike" kern="1200" cap="none" spc="0" normalizeH="0" baseline="0" noProof="0" smtClean="0">
                <a:ln>
                  <a:noFill/>
                </a:ln>
                <a:solidFill>
                  <a:prstClr val="black">
                    <a:lumMod val="75000"/>
                    <a:lumOff val="2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300" b="0"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D2A28FB6-B0B7-B981-C11C-A34C6A2C3F15}"/>
              </a:ext>
            </a:extLst>
          </p:cNvPr>
          <p:cNvCxnSpPr/>
          <p:nvPr/>
        </p:nvCxnSpPr>
        <p:spPr>
          <a:xfrm>
            <a:off x="0" y="1492469"/>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9164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17B58-AB27-49B9-965A-8E1901711959}"/>
              </a:ext>
            </a:extLst>
          </p:cNvPr>
          <p:cNvSpPr>
            <a:spLocks noGrp="1"/>
          </p:cNvSpPr>
          <p:nvPr>
            <p:ph type="ctrTitle"/>
          </p:nvPr>
        </p:nvSpPr>
        <p:spPr/>
        <p:txBody>
          <a:bodyPr>
            <a:normAutofit/>
          </a:bodyPr>
          <a:lstStyle/>
          <a:p>
            <a:r>
              <a:rPr lang="en-US" dirty="0"/>
              <a:t>Translational Medicine</a:t>
            </a:r>
            <a:br>
              <a:rPr lang="en-US" dirty="0"/>
            </a:br>
            <a:r>
              <a:rPr lang="en-US" dirty="0"/>
              <a:t>Committee Updates</a:t>
            </a:r>
          </a:p>
        </p:txBody>
      </p:sp>
      <p:sp>
        <p:nvSpPr>
          <p:cNvPr id="6" name="Subtitle 2">
            <a:extLst>
              <a:ext uri="{FF2B5EF4-FFF2-40B4-BE49-F238E27FC236}">
                <a16:creationId xmlns:a16="http://schemas.microsoft.com/office/drawing/2014/main" id="{980A91BD-FC03-77C3-A0F7-1BA0466CE550}"/>
              </a:ext>
            </a:extLst>
          </p:cNvPr>
          <p:cNvSpPr>
            <a:spLocks noGrp="1"/>
          </p:cNvSpPr>
          <p:nvPr>
            <p:ph type="subTitle" idx="1"/>
          </p:nvPr>
        </p:nvSpPr>
        <p:spPr>
          <a:xfrm>
            <a:off x="1066800" y="4325112"/>
            <a:ext cx="10058400" cy="1439859"/>
          </a:xfrm>
        </p:spPr>
        <p:txBody>
          <a:bodyPr>
            <a:normAutofit/>
          </a:bodyPr>
          <a:lstStyle/>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r>
              <a:rPr kumimoji="0" lang="en-US" b="0" i="0" u="none" strike="noStrike" kern="1200" cap="all" spc="200" normalizeH="0" baseline="0" noProof="0" dirty="0">
                <a:ln>
                  <a:noFill/>
                </a:ln>
                <a:solidFill>
                  <a:srgbClr val="000000"/>
                </a:solidFill>
                <a:effectLst/>
                <a:uLnTx/>
                <a:uFillTx/>
                <a:latin typeface="Calibri Light" panose="020F0302020204030204" pitchFamily="34" charset="0"/>
                <a:ea typeface="Calibri Light" panose="020F0302020204030204" pitchFamily="34" charset="0"/>
                <a:cs typeface="Calibri Light" panose="020F0302020204030204" pitchFamily="34" charset="0"/>
              </a:rPr>
              <a:t>David Kozono, Md, PhD</a:t>
            </a:r>
          </a:p>
          <a:p>
            <a:pPr>
              <a:buClr>
                <a:srgbClr val="B2B2B2">
                  <a:lumMod val="50000"/>
                </a:srgbClr>
              </a:buClr>
              <a:defRPr/>
            </a:pPr>
            <a:r>
              <a:rPr kumimoji="0" lang="en-US" sz="1900" b="0" i="0" u="none" strike="noStrike" kern="1200" cap="all" spc="200" normalizeH="0" baseline="0" noProof="0" dirty="0">
                <a:ln>
                  <a:noFill/>
                </a:ln>
                <a:solidFill>
                  <a:srgbClr val="000000"/>
                </a:solidFill>
                <a:effectLst/>
                <a:uLnTx/>
                <a:uFillTx/>
                <a:latin typeface="Calibri Light"/>
                <a:ea typeface="+mn-ea"/>
                <a:cs typeface="+mn-cs"/>
              </a:rPr>
              <a:t>Chair, Translational Medicine Committee (Alliance)</a:t>
            </a:r>
          </a:p>
          <a:p>
            <a:pPr>
              <a:buClr>
                <a:srgbClr val="B2B2B2">
                  <a:lumMod val="50000"/>
                </a:srgbClr>
              </a:buClr>
              <a:defRPr/>
            </a:pPr>
            <a:r>
              <a:rPr kumimoji="0" lang="en-US" sz="1900" b="0" i="0" u="none" strike="noStrike" kern="1200" cap="all" spc="200" normalizeH="0" baseline="0" noProof="0" dirty="0">
                <a:ln>
                  <a:noFill/>
                </a:ln>
                <a:solidFill>
                  <a:srgbClr val="000000"/>
                </a:solidFill>
                <a:effectLst/>
                <a:uLnTx/>
                <a:uFillTx/>
                <a:latin typeface="Calibri Light"/>
                <a:ea typeface="+mn-ea"/>
                <a:cs typeface="+mn-cs"/>
              </a:rPr>
              <a:t>Brigham And Women's Hospital &amp; Dana-Farber Cancer Institute</a:t>
            </a:r>
          </a:p>
          <a:p>
            <a:pPr marL="0" marR="0" lvl="0" indent="0" algn="l" defTabSz="914400" rtl="0" eaLnBrk="1" fontAlgn="auto" latinLnBrk="0" hangingPunct="1">
              <a:lnSpc>
                <a:spcPct val="90000"/>
              </a:lnSpc>
              <a:spcBef>
                <a:spcPts val="1200"/>
              </a:spcBef>
              <a:spcAft>
                <a:spcPts val="200"/>
              </a:spcAft>
              <a:buClr>
                <a:srgbClr val="B2B2B2">
                  <a:lumMod val="50000"/>
                </a:srgbClr>
              </a:buClr>
              <a:buSzPct val="100000"/>
              <a:buFont typeface="Courier New" panose="02070309020205020404" pitchFamily="49" charset="0"/>
              <a:buNone/>
              <a:tabLst/>
              <a:defRPr/>
            </a:pPr>
            <a:endParaRPr kumimoji="0" lang="en-US" sz="1800" b="0" i="0" u="none" strike="noStrike" kern="1200" cap="all" spc="200" normalizeH="0" baseline="0" noProof="0" dirty="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1454034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C533F20-EE2D-D722-9F4C-C4B17DE6144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4A77E6-795A-406F-81DF-EEB927514136}"/>
              </a:ext>
            </a:extLst>
          </p:cNvPr>
          <p:cNvPicPr>
            <a:picLocks noChangeAspect="1"/>
          </p:cNvPicPr>
          <p:nvPr/>
        </p:nvPicPr>
        <p:blipFill rotWithShape="1">
          <a:blip r:embed="rId3">
            <a:clrChange>
              <a:clrFrom>
                <a:srgbClr val="FEFEFE"/>
              </a:clrFrom>
              <a:clrTo>
                <a:srgbClr val="FEFEFE">
                  <a:alpha val="0"/>
                </a:srgbClr>
              </a:clrTo>
            </a:clrChange>
          </a:blip>
          <a:srcRect t="34113" b="21447"/>
          <a:stretch/>
        </p:blipFill>
        <p:spPr>
          <a:xfrm>
            <a:off x="3524692" y="6346153"/>
            <a:ext cx="5142617" cy="525291"/>
          </a:xfrm>
          <a:prstGeom prst="rect">
            <a:avLst/>
          </a:prstGeom>
        </p:spPr>
      </p:pic>
      <p:pic>
        <p:nvPicPr>
          <p:cNvPr id="13" name="Picture 2" descr="Socrates secret of change quote">
            <a:extLst>
              <a:ext uri="{FF2B5EF4-FFF2-40B4-BE49-F238E27FC236}">
                <a16:creationId xmlns:a16="http://schemas.microsoft.com/office/drawing/2014/main" id="{0147B0BB-A1FA-6228-E51B-776C777D63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06355" y="307010"/>
            <a:ext cx="5596641" cy="559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7438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2B348-6E19-E369-9E2F-54577B3D966D}"/>
              </a:ext>
            </a:extLst>
          </p:cNvPr>
          <p:cNvSpPr>
            <a:spLocks noGrp="1"/>
          </p:cNvSpPr>
          <p:nvPr>
            <p:ph type="title"/>
          </p:nvPr>
        </p:nvSpPr>
        <p:spPr/>
        <p:txBody>
          <a:bodyPr>
            <a:normAutofit/>
          </a:bodyPr>
          <a:lstStyle/>
          <a:p>
            <a:r>
              <a:rPr lang="en-US" sz="4800" dirty="0"/>
              <a:t>Lung-MAP TM strategic priorities</a:t>
            </a:r>
            <a:endParaRPr lang="en-US" dirty="0"/>
          </a:p>
        </p:txBody>
      </p:sp>
      <p:sp>
        <p:nvSpPr>
          <p:cNvPr id="3" name="Content Placeholder 2">
            <a:extLst>
              <a:ext uri="{FF2B5EF4-FFF2-40B4-BE49-F238E27FC236}">
                <a16:creationId xmlns:a16="http://schemas.microsoft.com/office/drawing/2014/main" id="{564E5944-00AA-363F-231C-8BE66BF92301}"/>
              </a:ext>
            </a:extLst>
          </p:cNvPr>
          <p:cNvSpPr>
            <a:spLocks noGrp="1"/>
          </p:cNvSpPr>
          <p:nvPr>
            <p:ph idx="1"/>
          </p:nvPr>
        </p:nvSpPr>
        <p:spPr>
          <a:xfrm>
            <a:off x="609600" y="1721446"/>
            <a:ext cx="10546080" cy="4023360"/>
          </a:xfrm>
        </p:spPr>
        <p:txBody>
          <a:bodyPr>
            <a:normAutofit/>
          </a:bodyPr>
          <a:lstStyle/>
          <a:p>
            <a:r>
              <a:rPr lang="en-US" sz="2400" dirty="0"/>
              <a:t>Make discoveries, not just descriptive analyses, utilizing Lung-MAP data and biospecimens from exceptional responders but also from negative trials/ones without differential outcomes</a:t>
            </a:r>
          </a:p>
          <a:p>
            <a:r>
              <a:rPr lang="en-US" sz="2400" dirty="0"/>
              <a:t>Maximize utilization of the expertise in Lung-MAP, including pathology, immunology</a:t>
            </a:r>
          </a:p>
          <a:p>
            <a:r>
              <a:rPr lang="en-US" sz="2400" dirty="0"/>
              <a:t>Promote clarity and awareness of how to perform TM research in Lung-MAP</a:t>
            </a:r>
          </a:p>
          <a:p>
            <a:r>
              <a:rPr lang="en-US" sz="2400" dirty="0"/>
              <a:t>Garner support for TM research, including outreach to advocacy groups</a:t>
            </a:r>
          </a:p>
          <a:p>
            <a:r>
              <a:rPr lang="en-US" sz="2400" dirty="0"/>
              <a:t>Inform the next generation of Lung-MAP study concepts</a:t>
            </a:r>
          </a:p>
        </p:txBody>
      </p:sp>
      <p:sp>
        <p:nvSpPr>
          <p:cNvPr id="4" name="Slide Number Placeholder 3">
            <a:extLst>
              <a:ext uri="{FF2B5EF4-FFF2-40B4-BE49-F238E27FC236}">
                <a16:creationId xmlns:a16="http://schemas.microsoft.com/office/drawing/2014/main" id="{C07BCE06-B25D-98CC-A060-450328BDFAC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5368617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D4EAFD-CEDB-020F-2F25-2EAC2172A386}"/>
              </a:ext>
            </a:extLst>
          </p:cNvPr>
          <p:cNvSpPr>
            <a:spLocks noGrp="1"/>
          </p:cNvSpPr>
          <p:nvPr>
            <p:ph idx="1"/>
          </p:nvPr>
        </p:nvSpPr>
        <p:spPr/>
        <p:txBody>
          <a:bodyPr/>
          <a:lstStyle/>
          <a:p>
            <a:r>
              <a:rPr lang="en-US" dirty="0" err="1"/>
              <a:t>FoundationOne</a:t>
            </a:r>
            <a:r>
              <a:rPr lang="en-US" dirty="0"/>
              <a:t> research platform NGS of exons and/or introns of 313 cancer-related genes</a:t>
            </a:r>
          </a:p>
          <a:p>
            <a:r>
              <a:rPr lang="en-US" dirty="0"/>
              <a:t>1672 patients with previously treated stage IV or recurrent squamous cell lung cancer enrolled on S1400 between 2014 and 2019</a:t>
            </a:r>
          </a:p>
          <a:p>
            <a:endParaRPr lang="en-US" dirty="0"/>
          </a:p>
        </p:txBody>
      </p:sp>
      <p:sp>
        <p:nvSpPr>
          <p:cNvPr id="4" name="Slide Number Placeholder 3">
            <a:extLst>
              <a:ext uri="{FF2B5EF4-FFF2-40B4-BE49-F238E27FC236}">
                <a16:creationId xmlns:a16="http://schemas.microsoft.com/office/drawing/2014/main" id="{B044C627-789B-982F-A47C-7F2598AFB2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638F8618-F70E-4B2E-DABF-C77B062A9009}"/>
              </a:ext>
            </a:extLst>
          </p:cNvPr>
          <p:cNvPicPr>
            <a:picLocks noChangeAspect="1"/>
          </p:cNvPicPr>
          <p:nvPr/>
        </p:nvPicPr>
        <p:blipFill>
          <a:blip r:embed="rId2"/>
          <a:stretch>
            <a:fillRect/>
          </a:stretch>
        </p:blipFill>
        <p:spPr>
          <a:xfrm>
            <a:off x="609600" y="0"/>
            <a:ext cx="7772400" cy="1748523"/>
          </a:xfrm>
          <a:prstGeom prst="rect">
            <a:avLst/>
          </a:prstGeom>
        </p:spPr>
      </p:pic>
      <p:sp>
        <p:nvSpPr>
          <p:cNvPr id="10" name="TextBox 9">
            <a:extLst>
              <a:ext uri="{FF2B5EF4-FFF2-40B4-BE49-F238E27FC236}">
                <a16:creationId xmlns:a16="http://schemas.microsoft.com/office/drawing/2014/main" id="{33F738F6-C3AD-F8CA-FF18-B746361C7BFC}"/>
              </a:ext>
            </a:extLst>
          </p:cNvPr>
          <p:cNvSpPr txBox="1"/>
          <p:nvPr/>
        </p:nvSpPr>
        <p:spPr>
          <a:xfrm>
            <a:off x="4225405" y="2858030"/>
            <a:ext cx="3153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Novel finding: mutual exclusivity of PARP4, KEAP1 &amp; NFE2L2 alterations</a:t>
            </a:r>
          </a:p>
        </p:txBody>
      </p:sp>
      <p:pic>
        <p:nvPicPr>
          <p:cNvPr id="11" name="Picture 10">
            <a:extLst>
              <a:ext uri="{FF2B5EF4-FFF2-40B4-BE49-F238E27FC236}">
                <a16:creationId xmlns:a16="http://schemas.microsoft.com/office/drawing/2014/main" id="{6047C0A7-A5CF-D0C2-0893-E5722D971CA1}"/>
              </a:ext>
            </a:extLst>
          </p:cNvPr>
          <p:cNvPicPr>
            <a:picLocks/>
          </p:cNvPicPr>
          <p:nvPr/>
        </p:nvPicPr>
        <p:blipFill>
          <a:blip r:embed="rId3"/>
          <a:stretch>
            <a:fillRect/>
          </a:stretch>
        </p:blipFill>
        <p:spPr>
          <a:xfrm>
            <a:off x="4603101" y="3491136"/>
            <a:ext cx="2945606" cy="180975"/>
          </a:xfrm>
          <a:prstGeom prst="rect">
            <a:avLst/>
          </a:prstGeom>
        </p:spPr>
      </p:pic>
      <p:pic>
        <p:nvPicPr>
          <p:cNvPr id="12" name="Picture 11">
            <a:extLst>
              <a:ext uri="{FF2B5EF4-FFF2-40B4-BE49-F238E27FC236}">
                <a16:creationId xmlns:a16="http://schemas.microsoft.com/office/drawing/2014/main" id="{0227D3C4-9F40-7E80-4135-9F91CA7469DA}"/>
              </a:ext>
            </a:extLst>
          </p:cNvPr>
          <p:cNvPicPr>
            <a:picLocks/>
          </p:cNvPicPr>
          <p:nvPr/>
        </p:nvPicPr>
        <p:blipFill>
          <a:blip r:embed="rId4"/>
          <a:stretch>
            <a:fillRect/>
          </a:stretch>
        </p:blipFill>
        <p:spPr>
          <a:xfrm flipV="1">
            <a:off x="4600849" y="3726498"/>
            <a:ext cx="2947988" cy="200025"/>
          </a:xfrm>
          <a:prstGeom prst="rect">
            <a:avLst/>
          </a:prstGeom>
        </p:spPr>
      </p:pic>
      <p:pic>
        <p:nvPicPr>
          <p:cNvPr id="13" name="Picture 12">
            <a:extLst>
              <a:ext uri="{FF2B5EF4-FFF2-40B4-BE49-F238E27FC236}">
                <a16:creationId xmlns:a16="http://schemas.microsoft.com/office/drawing/2014/main" id="{CC395EDA-C467-6F59-E056-064E6FBB7700}"/>
              </a:ext>
            </a:extLst>
          </p:cNvPr>
          <p:cNvPicPr>
            <a:picLocks/>
          </p:cNvPicPr>
          <p:nvPr/>
        </p:nvPicPr>
        <p:blipFill>
          <a:blip r:embed="rId5"/>
          <a:stretch>
            <a:fillRect/>
          </a:stretch>
        </p:blipFill>
        <p:spPr>
          <a:xfrm flipV="1">
            <a:off x="4600849" y="3978126"/>
            <a:ext cx="2947988" cy="200025"/>
          </a:xfrm>
          <a:prstGeom prst="rect">
            <a:avLst/>
          </a:prstGeom>
        </p:spPr>
      </p:pic>
      <p:sp>
        <p:nvSpPr>
          <p:cNvPr id="14" name="TextBox 13">
            <a:extLst>
              <a:ext uri="{FF2B5EF4-FFF2-40B4-BE49-F238E27FC236}">
                <a16:creationId xmlns:a16="http://schemas.microsoft.com/office/drawing/2014/main" id="{F06C33DA-531B-0A09-4560-1A2C8EAF059F}"/>
              </a:ext>
            </a:extLst>
          </p:cNvPr>
          <p:cNvSpPr txBox="1"/>
          <p:nvPr/>
        </p:nvSpPr>
        <p:spPr>
          <a:xfrm>
            <a:off x="3999986" y="3424638"/>
            <a:ext cx="6524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KEAP1</a:t>
            </a:r>
          </a:p>
        </p:txBody>
      </p:sp>
      <p:sp>
        <p:nvSpPr>
          <p:cNvPr id="15" name="TextBox 14">
            <a:extLst>
              <a:ext uri="{FF2B5EF4-FFF2-40B4-BE49-F238E27FC236}">
                <a16:creationId xmlns:a16="http://schemas.microsoft.com/office/drawing/2014/main" id="{995291DB-9CCA-6F0D-25BC-9CA3223F7FC5}"/>
              </a:ext>
            </a:extLst>
          </p:cNvPr>
          <p:cNvSpPr txBox="1"/>
          <p:nvPr/>
        </p:nvSpPr>
        <p:spPr>
          <a:xfrm>
            <a:off x="3911243" y="3672838"/>
            <a:ext cx="7280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NFE2L2</a:t>
            </a:r>
          </a:p>
        </p:txBody>
      </p:sp>
      <p:sp>
        <p:nvSpPr>
          <p:cNvPr id="16" name="TextBox 15">
            <a:extLst>
              <a:ext uri="{FF2B5EF4-FFF2-40B4-BE49-F238E27FC236}">
                <a16:creationId xmlns:a16="http://schemas.microsoft.com/office/drawing/2014/main" id="{DEA0E7DF-D91E-11D9-1C97-C79416D28F59}"/>
              </a:ext>
            </a:extLst>
          </p:cNvPr>
          <p:cNvSpPr txBox="1"/>
          <p:nvPr/>
        </p:nvSpPr>
        <p:spPr>
          <a:xfrm>
            <a:off x="4003320" y="3921037"/>
            <a:ext cx="65075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PARP4</a:t>
            </a:r>
          </a:p>
        </p:txBody>
      </p:sp>
      <p:sp>
        <p:nvSpPr>
          <p:cNvPr id="17" name="TextBox 16">
            <a:extLst>
              <a:ext uri="{FF2B5EF4-FFF2-40B4-BE49-F238E27FC236}">
                <a16:creationId xmlns:a16="http://schemas.microsoft.com/office/drawing/2014/main" id="{41CA46F5-1D81-A9FB-99CB-487BB1819076}"/>
              </a:ext>
            </a:extLst>
          </p:cNvPr>
          <p:cNvSpPr txBox="1"/>
          <p:nvPr/>
        </p:nvSpPr>
        <p:spPr>
          <a:xfrm>
            <a:off x="4595643" y="4155207"/>
            <a:ext cx="133081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S1400 (n=1672)</a:t>
            </a:r>
          </a:p>
        </p:txBody>
      </p:sp>
      <p:sp>
        <p:nvSpPr>
          <p:cNvPr id="18" name="TextBox 17">
            <a:extLst>
              <a:ext uri="{FF2B5EF4-FFF2-40B4-BE49-F238E27FC236}">
                <a16:creationId xmlns:a16="http://schemas.microsoft.com/office/drawing/2014/main" id="{02F05EFA-0DAD-1155-425F-225D7B0CE13D}"/>
              </a:ext>
            </a:extLst>
          </p:cNvPr>
          <p:cNvSpPr txBox="1"/>
          <p:nvPr/>
        </p:nvSpPr>
        <p:spPr>
          <a:xfrm>
            <a:off x="6096869" y="4155207"/>
            <a:ext cx="11893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TCGA (n=495)</a:t>
            </a:r>
          </a:p>
        </p:txBody>
      </p:sp>
      <p:pic>
        <p:nvPicPr>
          <p:cNvPr id="19" name="Picture 18">
            <a:extLst>
              <a:ext uri="{FF2B5EF4-FFF2-40B4-BE49-F238E27FC236}">
                <a16:creationId xmlns:a16="http://schemas.microsoft.com/office/drawing/2014/main" id="{7DB04A01-7A67-0D4F-7F14-8D0D683DE949}"/>
              </a:ext>
            </a:extLst>
          </p:cNvPr>
          <p:cNvPicPr>
            <a:picLocks noChangeAspect="1"/>
          </p:cNvPicPr>
          <p:nvPr/>
        </p:nvPicPr>
        <p:blipFill>
          <a:blip r:embed="rId6"/>
          <a:stretch>
            <a:fillRect/>
          </a:stretch>
        </p:blipFill>
        <p:spPr>
          <a:xfrm>
            <a:off x="808568" y="3150418"/>
            <a:ext cx="2853064" cy="2879791"/>
          </a:xfrm>
          <a:prstGeom prst="rect">
            <a:avLst/>
          </a:prstGeom>
        </p:spPr>
      </p:pic>
      <p:pic>
        <p:nvPicPr>
          <p:cNvPr id="30" name="Picture 29">
            <a:extLst>
              <a:ext uri="{FF2B5EF4-FFF2-40B4-BE49-F238E27FC236}">
                <a16:creationId xmlns:a16="http://schemas.microsoft.com/office/drawing/2014/main" id="{41814C18-E177-7AF6-E294-E0CFDFE54667}"/>
              </a:ext>
            </a:extLst>
          </p:cNvPr>
          <p:cNvPicPr>
            <a:picLocks noChangeAspect="1"/>
          </p:cNvPicPr>
          <p:nvPr/>
        </p:nvPicPr>
        <p:blipFill>
          <a:blip r:embed="rId7"/>
          <a:stretch>
            <a:fillRect/>
          </a:stretch>
        </p:blipFill>
        <p:spPr>
          <a:xfrm>
            <a:off x="3999986" y="4559897"/>
            <a:ext cx="6336346" cy="1470312"/>
          </a:xfrm>
          <a:prstGeom prst="rect">
            <a:avLst/>
          </a:prstGeom>
        </p:spPr>
      </p:pic>
      <p:sp>
        <p:nvSpPr>
          <p:cNvPr id="31" name="TextBox 30">
            <a:extLst>
              <a:ext uri="{FF2B5EF4-FFF2-40B4-BE49-F238E27FC236}">
                <a16:creationId xmlns:a16="http://schemas.microsoft.com/office/drawing/2014/main" id="{1BE7CDBF-406E-8C71-1850-2E84DA41EAE6}"/>
              </a:ext>
            </a:extLst>
          </p:cNvPr>
          <p:cNvSpPr txBox="1"/>
          <p:nvPr/>
        </p:nvSpPr>
        <p:spPr>
          <a:xfrm>
            <a:off x="7990757" y="4093354"/>
            <a:ext cx="24798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J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Thorac</a:t>
            </a:r>
            <a:r>
              <a:rPr kumimoji="0" lang="en-US" sz="1800" b="0" i="1" u="none" strike="noStrike" kern="1200" cap="none" spc="0" normalizeH="0" baseline="0" noProof="0" dirty="0">
                <a:ln>
                  <a:noFill/>
                </a:ln>
                <a:solidFill>
                  <a:prstClr val="black"/>
                </a:solidFill>
                <a:effectLst/>
                <a:uLnTx/>
                <a:uFillTx/>
                <a:latin typeface="Calibri"/>
                <a:ea typeface="+mn-ea"/>
                <a:cs typeface="+mn-cs"/>
              </a:rPr>
              <a:t> Oncol. </a:t>
            </a:r>
            <a:r>
              <a:rPr kumimoji="0" lang="en-US" sz="1800" b="0" i="0" u="none" strike="noStrike" kern="1200" cap="none" spc="0" normalizeH="0" baseline="0" noProof="0" dirty="0">
                <a:ln>
                  <a:noFill/>
                </a:ln>
                <a:solidFill>
                  <a:prstClr val="black"/>
                </a:solidFill>
                <a:effectLst/>
                <a:uLnTx/>
                <a:uFillTx/>
                <a:latin typeface="Calibri"/>
                <a:ea typeface="+mn-ea"/>
                <a:cs typeface="+mn-cs"/>
              </a:rPr>
              <a:t>2024 Jul.</a:t>
            </a:r>
            <a:endParaRPr kumimoji="0" lang="en-US" sz="18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63765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8068" y="237747"/>
            <a:ext cx="10556590" cy="1206791"/>
          </a:xfrm>
        </p:spPr>
        <p:txBody>
          <a:bodyPr>
            <a:normAutofit/>
          </a:bodyPr>
          <a:lstStyle/>
          <a:p>
            <a:r>
              <a:rPr lang="en-US" sz="4800" dirty="0">
                <a:latin typeface="+mj-lt"/>
              </a:rPr>
              <a:t>Lung-MAP blood sample collection plan</a:t>
            </a:r>
          </a:p>
        </p:txBody>
      </p:sp>
      <p:graphicFrame>
        <p:nvGraphicFramePr>
          <p:cNvPr id="8" name="Table 7">
            <a:extLst>
              <a:ext uri="{FF2B5EF4-FFF2-40B4-BE49-F238E27FC236}">
                <a16:creationId xmlns:a16="http://schemas.microsoft.com/office/drawing/2014/main" id="{1623396C-3CF2-42E4-8F03-8272B26DD07A}"/>
              </a:ext>
            </a:extLst>
          </p:cNvPr>
          <p:cNvGraphicFramePr>
            <a:graphicFrameLocks noGrp="1"/>
          </p:cNvGraphicFramePr>
          <p:nvPr>
            <p:extLst>
              <p:ext uri="{D42A27DB-BD31-4B8C-83A1-F6EECF244321}">
                <p14:modId xmlns:p14="http://schemas.microsoft.com/office/powerpoint/2010/main" val="250462613"/>
              </p:ext>
            </p:extLst>
          </p:nvPr>
        </p:nvGraphicFramePr>
        <p:xfrm>
          <a:off x="404923" y="1589904"/>
          <a:ext cx="11388503" cy="4426953"/>
        </p:xfrm>
        <a:graphic>
          <a:graphicData uri="http://schemas.openxmlformats.org/drawingml/2006/table">
            <a:tbl>
              <a:tblPr>
                <a:tableStyleId>{5C22544A-7EE6-4342-B048-85BDC9FD1C3A}</a:tableStyleId>
              </a:tblPr>
              <a:tblGrid>
                <a:gridCol w="583550">
                  <a:extLst>
                    <a:ext uri="{9D8B030D-6E8A-4147-A177-3AD203B41FA5}">
                      <a16:colId xmlns:a16="http://schemas.microsoft.com/office/drawing/2014/main" val="3537656875"/>
                    </a:ext>
                  </a:extLst>
                </a:gridCol>
                <a:gridCol w="1380475">
                  <a:extLst>
                    <a:ext uri="{9D8B030D-6E8A-4147-A177-3AD203B41FA5}">
                      <a16:colId xmlns:a16="http://schemas.microsoft.com/office/drawing/2014/main" val="226695485"/>
                    </a:ext>
                  </a:extLst>
                </a:gridCol>
                <a:gridCol w="2091675">
                  <a:extLst>
                    <a:ext uri="{9D8B030D-6E8A-4147-A177-3AD203B41FA5}">
                      <a16:colId xmlns:a16="http://schemas.microsoft.com/office/drawing/2014/main" val="4276356522"/>
                    </a:ext>
                  </a:extLst>
                </a:gridCol>
                <a:gridCol w="427975">
                  <a:extLst>
                    <a:ext uri="{9D8B030D-6E8A-4147-A177-3AD203B41FA5}">
                      <a16:colId xmlns:a16="http://schemas.microsoft.com/office/drawing/2014/main" val="3107219112"/>
                    </a:ext>
                  </a:extLst>
                </a:gridCol>
                <a:gridCol w="369237">
                  <a:extLst>
                    <a:ext uri="{9D8B030D-6E8A-4147-A177-3AD203B41FA5}">
                      <a16:colId xmlns:a16="http://schemas.microsoft.com/office/drawing/2014/main" val="1759660215"/>
                    </a:ext>
                  </a:extLst>
                </a:gridCol>
                <a:gridCol w="470838">
                  <a:extLst>
                    <a:ext uri="{9D8B030D-6E8A-4147-A177-3AD203B41FA5}">
                      <a16:colId xmlns:a16="http://schemas.microsoft.com/office/drawing/2014/main" val="3439140305"/>
                    </a:ext>
                  </a:extLst>
                </a:gridCol>
                <a:gridCol w="481950">
                  <a:extLst>
                    <a:ext uri="{9D8B030D-6E8A-4147-A177-3AD203B41FA5}">
                      <a16:colId xmlns:a16="http://schemas.microsoft.com/office/drawing/2014/main" val="3944833028"/>
                    </a:ext>
                  </a:extLst>
                </a:gridCol>
                <a:gridCol w="481950">
                  <a:extLst>
                    <a:ext uri="{9D8B030D-6E8A-4147-A177-3AD203B41FA5}">
                      <a16:colId xmlns:a16="http://schemas.microsoft.com/office/drawing/2014/main" val="4241176100"/>
                    </a:ext>
                  </a:extLst>
                </a:gridCol>
                <a:gridCol w="481950">
                  <a:extLst>
                    <a:ext uri="{9D8B030D-6E8A-4147-A177-3AD203B41FA5}">
                      <a16:colId xmlns:a16="http://schemas.microsoft.com/office/drawing/2014/main" val="993126206"/>
                    </a:ext>
                  </a:extLst>
                </a:gridCol>
                <a:gridCol w="517887">
                  <a:extLst>
                    <a:ext uri="{9D8B030D-6E8A-4147-A177-3AD203B41FA5}">
                      <a16:colId xmlns:a16="http://schemas.microsoft.com/office/drawing/2014/main" val="4128059716"/>
                    </a:ext>
                  </a:extLst>
                </a:gridCol>
                <a:gridCol w="483538">
                  <a:extLst>
                    <a:ext uri="{9D8B030D-6E8A-4147-A177-3AD203B41FA5}">
                      <a16:colId xmlns:a16="http://schemas.microsoft.com/office/drawing/2014/main" val="2076293154"/>
                    </a:ext>
                  </a:extLst>
                </a:gridCol>
                <a:gridCol w="481950">
                  <a:extLst>
                    <a:ext uri="{9D8B030D-6E8A-4147-A177-3AD203B41FA5}">
                      <a16:colId xmlns:a16="http://schemas.microsoft.com/office/drawing/2014/main" val="434076212"/>
                    </a:ext>
                  </a:extLst>
                </a:gridCol>
                <a:gridCol w="508938">
                  <a:extLst>
                    <a:ext uri="{9D8B030D-6E8A-4147-A177-3AD203B41FA5}">
                      <a16:colId xmlns:a16="http://schemas.microsoft.com/office/drawing/2014/main" val="935921145"/>
                    </a:ext>
                  </a:extLst>
                </a:gridCol>
                <a:gridCol w="483538">
                  <a:extLst>
                    <a:ext uri="{9D8B030D-6E8A-4147-A177-3AD203B41FA5}">
                      <a16:colId xmlns:a16="http://schemas.microsoft.com/office/drawing/2014/main" val="439148475"/>
                    </a:ext>
                  </a:extLst>
                </a:gridCol>
                <a:gridCol w="681975">
                  <a:extLst>
                    <a:ext uri="{9D8B030D-6E8A-4147-A177-3AD203B41FA5}">
                      <a16:colId xmlns:a16="http://schemas.microsoft.com/office/drawing/2014/main" val="2050143404"/>
                    </a:ext>
                  </a:extLst>
                </a:gridCol>
                <a:gridCol w="439972">
                  <a:extLst>
                    <a:ext uri="{9D8B030D-6E8A-4147-A177-3AD203B41FA5}">
                      <a16:colId xmlns:a16="http://schemas.microsoft.com/office/drawing/2014/main" val="185980302"/>
                    </a:ext>
                  </a:extLst>
                </a:gridCol>
                <a:gridCol w="315686">
                  <a:extLst>
                    <a:ext uri="{9D8B030D-6E8A-4147-A177-3AD203B41FA5}">
                      <a16:colId xmlns:a16="http://schemas.microsoft.com/office/drawing/2014/main" val="378804805"/>
                    </a:ext>
                  </a:extLst>
                </a:gridCol>
                <a:gridCol w="304800">
                  <a:extLst>
                    <a:ext uri="{9D8B030D-6E8A-4147-A177-3AD203B41FA5}">
                      <a16:colId xmlns:a16="http://schemas.microsoft.com/office/drawing/2014/main" val="2089718327"/>
                    </a:ext>
                  </a:extLst>
                </a:gridCol>
                <a:gridCol w="400619">
                  <a:extLst>
                    <a:ext uri="{9D8B030D-6E8A-4147-A177-3AD203B41FA5}">
                      <a16:colId xmlns:a16="http://schemas.microsoft.com/office/drawing/2014/main" val="270347417"/>
                    </a:ext>
                  </a:extLst>
                </a:gridCol>
              </a:tblGrid>
              <a:tr h="0">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gridSpan="5">
                  <a:txBody>
                    <a:bodyPr/>
                    <a:lstStyle/>
                    <a:p>
                      <a:pPr algn="l" fontAlgn="b"/>
                      <a:r>
                        <a:rPr lang="en-US" sz="1000" b="1" u="none" strike="noStrike" dirty="0">
                          <a:effectLst/>
                          <a:latin typeface="+mn-lt"/>
                        </a:rPr>
                        <a:t>EDTA (0.5 ml </a:t>
                      </a:r>
                      <a:r>
                        <a:rPr lang="en-US" sz="1000" b="1" u="none" strike="noStrike" dirty="0" err="1">
                          <a:effectLst/>
                          <a:latin typeface="+mn-lt"/>
                        </a:rPr>
                        <a:t>froz</a:t>
                      </a:r>
                      <a:r>
                        <a:rPr lang="en-US" sz="1000" b="1" u="none" strike="noStrike" dirty="0">
                          <a:effectLst/>
                          <a:latin typeface="+mn-lt"/>
                        </a:rPr>
                        <a:t> plasma aliquots)/buffy coat</a:t>
                      </a:r>
                      <a:endParaRPr lang="en-US" sz="1000" b="1" i="0" u="none" strike="noStrike" dirty="0">
                        <a:solidFill>
                          <a:srgbClr val="000000"/>
                        </a:solidFill>
                        <a:effectLst/>
                        <a:latin typeface="+mn-lt"/>
                      </a:endParaRPr>
                    </a:p>
                  </a:txBody>
                  <a:tcPr marL="6025" marR="6025" marT="6025" marB="0" anchor="b">
                    <a:solidFill>
                      <a:srgbClr val="FFD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l" fontAlgn="b"/>
                      <a:r>
                        <a:rPr lang="en-US" sz="1000" b="1" u="none" strike="noStrike" dirty="0">
                          <a:solidFill>
                            <a:schemeClr val="tx1"/>
                          </a:solidFill>
                          <a:effectLst/>
                          <a:latin typeface="+mn-lt"/>
                        </a:rPr>
                        <a:t>RNA samples</a:t>
                      </a:r>
                    </a:p>
                  </a:txBody>
                  <a:tcPr marL="6025" marR="6025" marT="6025" marB="0" anchor="b">
                    <a:solidFill>
                      <a:schemeClr val="accent6">
                        <a:lumMod val="20000"/>
                        <a:lumOff val="80000"/>
                      </a:schemeClr>
                    </a:solidFill>
                  </a:tcPr>
                </a:tc>
                <a:tc hMerge="1">
                  <a:txBody>
                    <a:bodyPr/>
                    <a:lstStyle/>
                    <a:p>
                      <a:endParaRPr lang="en-US"/>
                    </a:p>
                  </a:txBody>
                  <a:tcPr/>
                </a:tc>
                <a:tc hMerge="1">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gridSpan="6">
                  <a:txBody>
                    <a:bodyPr/>
                    <a:lstStyle/>
                    <a:p>
                      <a:pPr algn="l" fontAlgn="b"/>
                      <a:r>
                        <a:rPr lang="en-US" sz="1000" b="1" u="none" strike="noStrike" dirty="0">
                          <a:effectLst/>
                          <a:latin typeface="+mn-lt"/>
                        </a:rPr>
                        <a:t>cfDNA samples (two 8.5 ml Roche tubes)</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7470235"/>
                  </a:ext>
                </a:extLst>
              </a:tr>
              <a:tr h="180918">
                <a:tc>
                  <a:txBody>
                    <a:bodyPr/>
                    <a:lstStyle/>
                    <a:p>
                      <a:pPr algn="l" fontAlgn="b"/>
                      <a:r>
                        <a:rPr lang="en-US" sz="1000" b="1" u="none" strike="noStrike" dirty="0">
                          <a:effectLst/>
                          <a:latin typeface="+mn-lt"/>
                        </a:rPr>
                        <a:t>Study</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Biomarker</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Drug</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Accrual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Goal</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err="1">
                          <a:effectLst/>
                          <a:latin typeface="+mn-lt"/>
                        </a:rPr>
                        <a:t>Wk</a:t>
                      </a:r>
                      <a:r>
                        <a:rPr lang="en-US" sz="1000" b="1" u="none" strike="noStrike" dirty="0">
                          <a:effectLst/>
                          <a:latin typeface="+mn-lt"/>
                        </a:rPr>
                        <a:t>/</a:t>
                      </a:r>
                      <a:r>
                        <a:rPr lang="en-US" sz="1000" b="1" u="none" strike="noStrike" dirty="0" err="1">
                          <a:effectLst/>
                          <a:latin typeface="+mn-lt"/>
                        </a:rPr>
                        <a:t>Cycl</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effectLst/>
                          <a:latin typeface="+mn-lt"/>
                        </a:rPr>
                        <a:t>1st </a:t>
                      </a:r>
                      <a:r>
                        <a:rPr lang="en-US" sz="1000" b="1" u="none" strike="noStrike" dirty="0" err="1">
                          <a:effectLst/>
                          <a:latin typeface="+mn-lt"/>
                        </a:rPr>
                        <a:t>progr</a:t>
                      </a:r>
                      <a:endParaRPr lang="en-US" sz="1000" b="1"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1" u="none" strike="noStrike" dirty="0">
                          <a:solidFill>
                            <a:schemeClr val="tx1"/>
                          </a:solidFill>
                          <a:effectLst/>
                          <a:latin typeface="+mn-lt"/>
                        </a:rPr>
                        <a:t>Baseline</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err="1">
                          <a:solidFill>
                            <a:schemeClr val="tx1"/>
                          </a:solidFill>
                          <a:effectLst/>
                          <a:latin typeface="+mn-lt"/>
                        </a:rPr>
                        <a:t>Wk</a:t>
                      </a:r>
                      <a:r>
                        <a:rPr lang="en-US" sz="1000" b="1" u="none" strike="noStrike" dirty="0">
                          <a:solidFill>
                            <a:schemeClr val="tx1"/>
                          </a:solidFill>
                          <a:effectLst/>
                          <a:latin typeface="+mn-lt"/>
                        </a:rPr>
                        <a:t>/</a:t>
                      </a:r>
                      <a:r>
                        <a:rPr lang="en-US" sz="1000" b="1" u="none" strike="noStrike" dirty="0" err="1">
                          <a:solidFill>
                            <a:schemeClr val="tx1"/>
                          </a:solidFill>
                          <a:effectLst/>
                          <a:latin typeface="+mn-lt"/>
                        </a:rPr>
                        <a:t>Cycl</a:t>
                      </a:r>
                      <a:endParaRPr lang="en-US" sz="1000" b="1"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b="1" u="none" strike="noStrike" dirty="0">
                          <a:effectLst/>
                          <a:latin typeface="+mn-lt"/>
                        </a:rPr>
                        <a:t>Baseline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Pre-</a:t>
                      </a:r>
                      <a:r>
                        <a:rPr lang="en-US" sz="1000" b="1" u="none" strike="noStrike" dirty="0" err="1">
                          <a:effectLst/>
                          <a:latin typeface="+mn-lt"/>
                        </a:rPr>
                        <a:t>tx</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Cycle</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1" u="none" strike="noStrike" dirty="0">
                          <a:effectLst/>
                          <a:latin typeface="+mn-lt"/>
                        </a:rPr>
                        <a:t>1st </a:t>
                      </a:r>
                      <a:r>
                        <a:rPr lang="en-US" sz="1000" b="1" u="none" strike="noStrike" dirty="0" err="1">
                          <a:effectLst/>
                          <a:latin typeface="+mn-lt"/>
                        </a:rPr>
                        <a:t>progr</a:t>
                      </a:r>
                      <a:endParaRPr lang="en-US" sz="1000" b="1"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06628005"/>
                  </a:ext>
                </a:extLst>
              </a:tr>
              <a:tr h="0">
                <a:tc>
                  <a:txBody>
                    <a:bodyPr/>
                    <a:lstStyle/>
                    <a:p>
                      <a:pPr algn="l" fontAlgn="b"/>
                      <a:r>
                        <a:rPr lang="en-US" sz="1000" b="1" u="none" strike="noStrike" dirty="0">
                          <a:effectLst/>
                          <a:latin typeface="+mn-lt"/>
                        </a:rPr>
                        <a:t>S1400</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Screening</a:t>
                      </a:r>
                      <a:endParaRPr lang="en-US" sz="1000" b="0" i="0" u="none" strike="noStrike" dirty="0">
                        <a:solidFill>
                          <a:srgbClr val="000000"/>
                        </a:solidFill>
                        <a:effectLst/>
                        <a:latin typeface="+mn-lt"/>
                      </a:endParaRPr>
                    </a:p>
                  </a:txBody>
                  <a:tcPr marL="6025" marR="6025" marT="6025" marB="0" anchor="b"/>
                </a:tc>
                <a:tc>
                  <a:txBody>
                    <a:bodyPr/>
                    <a:lstStyle/>
                    <a:p>
                      <a:pPr algn="l" fontAlgn="b"/>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1864</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609435926"/>
                  </a:ext>
                </a:extLst>
              </a:tr>
              <a:tr h="180918">
                <a:tc>
                  <a:txBody>
                    <a:bodyPr/>
                    <a:lstStyle/>
                    <a:p>
                      <a:pPr algn="l" fontAlgn="b"/>
                      <a:r>
                        <a:rPr lang="en-US" sz="1000" u="none" strike="noStrike">
                          <a:effectLst/>
                          <a:latin typeface="+mn-lt"/>
                        </a:rPr>
                        <a:t>S1400A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116</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W3-4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W13</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W25</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539965780"/>
                  </a:ext>
                </a:extLst>
              </a:tr>
              <a:tr h="180918">
                <a:tc>
                  <a:txBody>
                    <a:bodyPr/>
                    <a:lstStyle/>
                    <a:p>
                      <a:pPr algn="l" fontAlgn="b"/>
                      <a:r>
                        <a:rPr lang="en-US" sz="1000" u="none" strike="noStrike">
                          <a:effectLst/>
                          <a:latin typeface="+mn-lt"/>
                        </a:rPr>
                        <a:t>S1400B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PI3K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taselisib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39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814158096"/>
                  </a:ext>
                </a:extLst>
              </a:tr>
              <a:tr h="180918">
                <a:tc>
                  <a:txBody>
                    <a:bodyPr/>
                    <a:lstStyle/>
                    <a:p>
                      <a:pPr algn="l" fontAlgn="b"/>
                      <a:r>
                        <a:rPr lang="en-US" sz="1000" u="none" strike="noStrike">
                          <a:effectLst/>
                          <a:latin typeface="+mn-lt"/>
                        </a:rPr>
                        <a:t>S1400C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Cell cycle gene alterations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palbociclib vs. docetaxel</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3718214"/>
                  </a:ext>
                </a:extLst>
              </a:tr>
              <a:tr h="180918">
                <a:tc>
                  <a:txBody>
                    <a:bodyPr/>
                    <a:lstStyle/>
                    <a:p>
                      <a:pPr algn="l" fontAlgn="b"/>
                      <a:r>
                        <a:rPr lang="en-US" sz="1000" u="none" strike="noStrike">
                          <a:effectLst/>
                          <a:latin typeface="+mn-lt"/>
                        </a:rPr>
                        <a:t>S1400D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FGFR</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AZD4547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43</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762691737"/>
                  </a:ext>
                </a:extLst>
              </a:tr>
              <a:tr h="180918">
                <a:tc>
                  <a:txBody>
                    <a:bodyPr/>
                    <a:lstStyle/>
                    <a:p>
                      <a:pPr algn="l" fontAlgn="b"/>
                      <a:r>
                        <a:rPr lang="en-US" sz="1000" u="none" strike="noStrike">
                          <a:effectLst/>
                          <a:latin typeface="+mn-lt"/>
                        </a:rPr>
                        <a:t>S1400E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erlotinib ± rilotumumab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442684378"/>
                  </a:ext>
                </a:extLst>
              </a:tr>
              <a:tr h="180918">
                <a:tc>
                  <a:txBody>
                    <a:bodyPr/>
                    <a:lstStyle/>
                    <a:p>
                      <a:pPr algn="l" fontAlgn="b"/>
                      <a:r>
                        <a:rPr lang="en-US" sz="1000" u="none" strike="noStrike">
                          <a:effectLst/>
                          <a:latin typeface="+mn-lt"/>
                        </a:rPr>
                        <a:t>S1400F</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durvalumab + tremelimumab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67</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W5</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W9</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W13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978943995"/>
                  </a:ext>
                </a:extLst>
              </a:tr>
              <a:tr h="180918">
                <a:tc>
                  <a:txBody>
                    <a:bodyPr/>
                    <a:lstStyle/>
                    <a:p>
                      <a:pPr algn="l" fontAlgn="b"/>
                      <a:r>
                        <a:rPr lang="en-US" sz="1000" u="none" strike="noStrike">
                          <a:effectLst/>
                          <a:latin typeface="+mn-lt"/>
                        </a:rPr>
                        <a:t>S1400G</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HR repair deficiency</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51</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W7</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46902968"/>
                  </a:ext>
                </a:extLst>
              </a:tr>
              <a:tr h="180918">
                <a:tc>
                  <a:txBody>
                    <a:bodyPr/>
                    <a:lstStyle/>
                    <a:p>
                      <a:pPr algn="l" fontAlgn="b"/>
                      <a:r>
                        <a:rPr lang="en-US" sz="1000" u="none" strike="noStrike">
                          <a:effectLst/>
                          <a:latin typeface="+mn-lt"/>
                        </a:rPr>
                        <a:t>S1400I</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Non-match</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nivolumab ± ipilimumab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275</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W9</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172977888"/>
                  </a:ext>
                </a:extLst>
              </a:tr>
              <a:tr h="180918">
                <a:tc>
                  <a:txBody>
                    <a:bodyPr/>
                    <a:lstStyle/>
                    <a:p>
                      <a:pPr algn="l" fontAlgn="b"/>
                      <a:r>
                        <a:rPr lang="en-US" sz="1000" u="none" strike="noStrike">
                          <a:effectLst/>
                          <a:latin typeface="+mn-lt"/>
                        </a:rPr>
                        <a:t>S1400K</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c-Met</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ABBV-399</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28</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W7</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W10</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51067502"/>
                  </a:ext>
                </a:extLst>
              </a:tr>
              <a:tr h="180918">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r" fontAlgn="b"/>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bg1"/>
                    </a:solidFill>
                  </a:tcPr>
                </a:tc>
                <a:extLst>
                  <a:ext uri="{0D108BD9-81ED-4DB2-BD59-A6C34878D82A}">
                    <a16:rowId xmlns:a16="http://schemas.microsoft.com/office/drawing/2014/main" val="1325887535"/>
                  </a:ext>
                </a:extLst>
              </a:tr>
              <a:tr h="180918">
                <a:tc>
                  <a:txBody>
                    <a:bodyPr/>
                    <a:lstStyle/>
                    <a:p>
                      <a:pPr algn="l" fontAlgn="b"/>
                      <a:r>
                        <a:rPr lang="en-US" sz="1000" b="1" u="none" strike="noStrike" dirty="0">
                          <a:effectLst/>
                          <a:latin typeface="+mn-lt"/>
                        </a:rPr>
                        <a:t>LUNGMAP</a:t>
                      </a:r>
                      <a:endParaRPr lang="en-US" sz="1000" b="1"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Screening</a:t>
                      </a:r>
                      <a:endParaRPr lang="en-US" sz="1000" b="0" i="0" u="none" strike="noStrike">
                        <a:solidFill>
                          <a:srgbClr val="000000"/>
                        </a:solidFill>
                        <a:effectLst/>
                        <a:latin typeface="+mn-lt"/>
                      </a:endParaRPr>
                    </a:p>
                  </a:txBody>
                  <a:tcPr marL="6025" marR="6025" marT="6025" marB="0" anchor="b"/>
                </a:tc>
                <a:tc>
                  <a:txBody>
                    <a:bodyPr/>
                    <a:lstStyle/>
                    <a:p>
                      <a:pPr algn="l" fontAlgn="b"/>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3257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6000</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n = 166</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9482254"/>
                  </a:ext>
                </a:extLst>
              </a:tr>
              <a:tr h="180918">
                <a:tc>
                  <a:txBody>
                    <a:bodyPr/>
                    <a:lstStyle/>
                    <a:p>
                      <a:pPr algn="l" fontAlgn="b"/>
                      <a:r>
                        <a:rPr lang="en-US" sz="1000" u="none" strike="noStrike" dirty="0">
                          <a:effectLst/>
                          <a:latin typeface="+mn-lt"/>
                        </a:rPr>
                        <a:t>S1800A</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previously IO treated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ramucirumab + pembrolizumab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166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00406743"/>
                  </a:ext>
                </a:extLst>
              </a:tr>
              <a:tr h="180918">
                <a:tc>
                  <a:txBody>
                    <a:bodyPr/>
                    <a:lstStyle/>
                    <a:p>
                      <a:pPr algn="l" fontAlgn="b"/>
                      <a:r>
                        <a:rPr lang="en-US" sz="1000" u="none" strike="noStrike">
                          <a:effectLst/>
                          <a:latin typeface="+mn-lt"/>
                        </a:rPr>
                        <a:t>S1800D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previously IO treated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N-803 + pembrolizumab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82</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closed</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(30 ml)</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C5</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X</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C2</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1st </a:t>
                      </a:r>
                      <a:r>
                        <a:rPr lang="en-US" sz="1000" u="none" strike="noStrike" dirty="0" err="1">
                          <a:solidFill>
                            <a:schemeClr val="tx1"/>
                          </a:solidFill>
                          <a:effectLst/>
                          <a:latin typeface="+mn-lt"/>
                        </a:rPr>
                        <a:t>progr</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 (Streck x1)</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C5</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189548013"/>
                  </a:ext>
                </a:extLst>
              </a:tr>
              <a:tr h="180918">
                <a:tc>
                  <a:txBody>
                    <a:bodyPr/>
                    <a:lstStyle/>
                    <a:p>
                      <a:pPr algn="l" fontAlgn="b"/>
                      <a:r>
                        <a:rPr lang="en-US" sz="1000" u="none" strike="noStrike">
                          <a:effectLst/>
                          <a:latin typeface="+mn-lt"/>
                        </a:rPr>
                        <a:t>S1900A</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gLOH high or BRCA1/2</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rucaparib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64</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673238878"/>
                  </a:ext>
                </a:extLst>
              </a:tr>
              <a:tr h="180918">
                <a:tc>
                  <a:txBody>
                    <a:bodyPr/>
                    <a:lstStyle/>
                    <a:p>
                      <a:pPr algn="l" fontAlgn="b"/>
                      <a:r>
                        <a:rPr lang="en-US" sz="1000" u="none" strike="noStrike">
                          <a:effectLst/>
                          <a:latin typeface="+mn-lt"/>
                        </a:rPr>
                        <a:t>S1900B</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157611151"/>
                  </a:ext>
                </a:extLst>
              </a:tr>
              <a:tr h="180918">
                <a:tc>
                  <a:txBody>
                    <a:bodyPr/>
                    <a:lstStyle/>
                    <a:p>
                      <a:pPr algn="l" fontAlgn="b"/>
                      <a:r>
                        <a:rPr lang="en-US" sz="1000" u="none" strike="noStrike">
                          <a:effectLst/>
                          <a:latin typeface="+mn-lt"/>
                        </a:rPr>
                        <a:t>S1900C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STK11</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talazoparib + avelumab</a:t>
                      </a:r>
                      <a:endParaRPr lang="en-US" sz="1000" b="0" i="0" u="none" strike="noStrike">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47</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a:effectLst/>
                          <a:latin typeface="+mn-lt"/>
                        </a:rPr>
                        <a:t>closed</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2375477382"/>
                  </a:ext>
                </a:extLst>
              </a:tr>
              <a:tr h="180918">
                <a:tc>
                  <a:txBody>
                    <a:bodyPr/>
                    <a:lstStyle/>
                    <a:p>
                      <a:pPr algn="l" fontAlgn="b"/>
                      <a:r>
                        <a:rPr lang="en-US" sz="1000" u="none" strike="noStrike">
                          <a:effectLst/>
                          <a:latin typeface="+mn-lt"/>
                        </a:rPr>
                        <a:t>S1900E</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KRAS G12C</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sotorasib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116</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116</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effectLst/>
                          <a:latin typeface="+mn-lt"/>
                        </a:rPr>
                        <a:t>C4</a:t>
                      </a:r>
                      <a:endParaRPr lang="en-US" sz="1000" b="0" i="0" u="none" strike="noStrike">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a:solidFill>
                            <a:schemeClr val="tx1"/>
                          </a:solidFill>
                          <a:effectLst/>
                          <a:latin typeface="+mn-lt"/>
                        </a:rPr>
                        <a:t> </a:t>
                      </a:r>
                      <a:endParaRPr lang="en-US" sz="1000" b="0" i="0" u="none" strike="noStrike">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a:effectLst/>
                          <a:latin typeface="+mn-lt"/>
                        </a:rPr>
                        <a:t> </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C2</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C3</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a:effectLst/>
                          <a:latin typeface="+mn-lt"/>
                        </a:rPr>
                        <a:t>X</a:t>
                      </a:r>
                      <a:endParaRPr lang="en-US" sz="1000" b="0" i="0" u="none" strike="noStrike">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126499589"/>
                  </a:ext>
                </a:extLst>
              </a:tr>
              <a:tr h="180918">
                <a:tc>
                  <a:txBody>
                    <a:bodyPr/>
                    <a:lstStyle/>
                    <a:p>
                      <a:pPr algn="l" fontAlgn="b"/>
                      <a:r>
                        <a:rPr lang="en-US" sz="1000" u="none" strike="noStrike" dirty="0">
                          <a:effectLst/>
                          <a:latin typeface="+mn-lt"/>
                        </a:rPr>
                        <a:t>S1900F</a:t>
                      </a:r>
                      <a:endParaRPr lang="en-US" sz="1000" b="0" i="0" u="none" strike="noStrike" dirty="0">
                        <a:solidFill>
                          <a:srgbClr val="000000"/>
                        </a:solidFill>
                        <a:effectLst/>
                        <a:latin typeface="+mn-lt"/>
                      </a:endParaRPr>
                    </a:p>
                  </a:txBody>
                  <a:tcPr marL="6025" marR="6025" marT="6025" marB="0" anchor="b"/>
                </a:tc>
                <a:tc>
                  <a:txBody>
                    <a:bodyPr/>
                    <a:lstStyle/>
                    <a:p>
                      <a:pPr algn="l" fontAlgn="b"/>
                      <a:r>
                        <a:rPr lang="en-US" sz="1000" u="none" strike="noStrike">
                          <a:effectLst/>
                          <a:latin typeface="+mn-lt"/>
                        </a:rPr>
                        <a:t>RET fusion, nonsquamous</a:t>
                      </a:r>
                      <a:endParaRPr lang="en-US" sz="1000" b="0" i="0" u="none" strike="noStrike">
                        <a:solidFill>
                          <a:srgbClr val="000000"/>
                        </a:solidFill>
                        <a:effectLst/>
                        <a:latin typeface="+mn-lt"/>
                      </a:endParaRPr>
                    </a:p>
                  </a:txBody>
                  <a:tcPr marL="6025" marR="6025" marT="6025" marB="0" anchor="b"/>
                </a:tc>
                <a:tc>
                  <a:txBody>
                    <a:bodyPr/>
                    <a:lstStyle/>
                    <a:p>
                      <a:pPr algn="l" fontAlgn="b"/>
                      <a:r>
                        <a:rPr lang="en-US" sz="1000" u="none" strike="noStrike" dirty="0">
                          <a:effectLst/>
                          <a:latin typeface="+mn-lt"/>
                        </a:rPr>
                        <a:t>carboplatin/pemetrexed ± selpercatinib</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u="none" strike="noStrike" dirty="0">
                          <a:effectLst/>
                          <a:latin typeface="+mn-lt"/>
                        </a:rPr>
                        <a:t>0</a:t>
                      </a:r>
                      <a:endParaRPr lang="en-US" sz="1000" b="0" i="0" u="none" strike="noStrike" dirty="0">
                        <a:solidFill>
                          <a:srgbClr val="000000"/>
                        </a:solidFill>
                        <a:effectLst/>
                        <a:latin typeface="+mn-lt"/>
                      </a:endParaRPr>
                    </a:p>
                  </a:txBody>
                  <a:tcPr marL="6025" marR="6025" marT="6025" marB="0" anchor="b"/>
                </a:tc>
                <a:tc>
                  <a:txBody>
                    <a:bodyPr/>
                    <a:lstStyle/>
                    <a:p>
                      <a:pPr algn="r" fontAlgn="b"/>
                      <a:r>
                        <a:rPr lang="en-US" sz="1000" b="0" i="0" u="none" strike="noStrike" dirty="0">
                          <a:solidFill>
                            <a:srgbClr val="000000"/>
                          </a:solidFill>
                          <a:effectLst/>
                          <a:latin typeface="+mn-lt"/>
                        </a:rPr>
                        <a:t>closed</a:t>
                      </a:r>
                    </a:p>
                  </a:txBody>
                  <a:tcPr marL="6025" marR="6025" marT="6025" marB="0" anchor="b"/>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C2</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C3</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C4</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solidFill>
                            <a:schemeClr val="tx1"/>
                          </a:solidFill>
                          <a:effectLst/>
                          <a:latin typeface="+mn-lt"/>
                        </a:rPr>
                        <a:t> </a:t>
                      </a:r>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 </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u="none" strike="noStrike" dirty="0">
                          <a:effectLst/>
                          <a:latin typeface="+mn-lt"/>
                        </a:rPr>
                        <a:t>X</a:t>
                      </a:r>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4045802264"/>
                  </a:ext>
                </a:extLst>
              </a:tr>
              <a:tr h="180918">
                <a:tc>
                  <a:txBody>
                    <a:bodyPr/>
                    <a:lstStyle/>
                    <a:p>
                      <a:pPr algn="l" fontAlgn="b"/>
                      <a:r>
                        <a:rPr lang="en-US" sz="1000" b="0" i="0" u="none" strike="noStrike" dirty="0">
                          <a:solidFill>
                            <a:srgbClr val="000000"/>
                          </a:solidFill>
                          <a:effectLst/>
                          <a:latin typeface="+mn-lt"/>
                        </a:rPr>
                        <a:t>S1900G</a:t>
                      </a:r>
                    </a:p>
                  </a:txBody>
                  <a:tcPr marL="6025" marR="6025" marT="6025" marB="0" anchor="b"/>
                </a:tc>
                <a:tc>
                  <a:txBody>
                    <a:bodyPr/>
                    <a:lstStyle/>
                    <a:p>
                      <a:pPr algn="l" fontAlgn="b"/>
                      <a:r>
                        <a:rPr lang="en-US" sz="1000" b="0" i="0" u="none" strike="noStrike" dirty="0">
                          <a:solidFill>
                            <a:srgbClr val="000000"/>
                          </a:solidFill>
                          <a:effectLst/>
                          <a:latin typeface="+mn-lt"/>
                        </a:rPr>
                        <a:t>EGFR mut, MET amplified</a:t>
                      </a:r>
                    </a:p>
                  </a:txBody>
                  <a:tcPr marL="6025" marR="6025" marT="6025" marB="0" anchor="b"/>
                </a:tc>
                <a:tc>
                  <a:txBody>
                    <a:bodyPr/>
                    <a:lstStyle/>
                    <a:p>
                      <a:pPr algn="l" fontAlgn="b"/>
                      <a:r>
                        <a:rPr lang="en-US" sz="1000" b="0" i="0" u="none" strike="noStrike" dirty="0">
                          <a:solidFill>
                            <a:srgbClr val="000000"/>
                          </a:solidFill>
                          <a:effectLst/>
                          <a:latin typeface="+mn-lt"/>
                        </a:rPr>
                        <a:t>capmatinib/osimertinib ± ramucirumab</a:t>
                      </a:r>
                    </a:p>
                  </a:txBody>
                  <a:tcPr marL="6025" marR="6025" marT="6025" marB="0" anchor="b"/>
                </a:tc>
                <a:tc>
                  <a:txBody>
                    <a:bodyPr/>
                    <a:lstStyle/>
                    <a:p>
                      <a:pPr algn="r" fontAlgn="b"/>
                      <a:r>
                        <a:rPr lang="en-US" sz="1000" b="0" i="0" u="none" strike="noStrike" dirty="0">
                          <a:solidFill>
                            <a:srgbClr val="000000"/>
                          </a:solidFill>
                          <a:effectLst/>
                          <a:latin typeface="+mn-lt"/>
                        </a:rPr>
                        <a:t>14</a:t>
                      </a:r>
                    </a:p>
                  </a:txBody>
                  <a:tcPr marL="6025" marR="6025" marT="6025" marB="0" anchor="b"/>
                </a:tc>
                <a:tc>
                  <a:txBody>
                    <a:bodyPr/>
                    <a:lstStyle/>
                    <a:p>
                      <a:pPr algn="r" fontAlgn="b"/>
                      <a:r>
                        <a:rPr lang="en-US" sz="1000" b="0" i="0" u="none" strike="noStrike" dirty="0">
                          <a:solidFill>
                            <a:srgbClr val="000000"/>
                          </a:solidFill>
                          <a:effectLst/>
                          <a:latin typeface="+mn-lt"/>
                        </a:rPr>
                        <a:t>66</a:t>
                      </a:r>
                    </a:p>
                  </a:txBody>
                  <a:tcPr marL="6025" marR="6025" marT="6025" marB="0" anchor="b"/>
                </a:tc>
                <a:tc>
                  <a:txBody>
                    <a:bodyPr/>
                    <a:lstStyle/>
                    <a:p>
                      <a:pPr algn="l" fontAlgn="b"/>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C1D15</a:t>
                      </a: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396399170"/>
                  </a:ext>
                </a:extLst>
              </a:tr>
              <a:tr h="180918">
                <a:tc>
                  <a:txBody>
                    <a:bodyPr/>
                    <a:lstStyle/>
                    <a:p>
                      <a:pPr algn="l" fontAlgn="b"/>
                      <a:r>
                        <a:rPr lang="en-US" sz="1000" b="0" i="0" u="none" strike="noStrike" dirty="0">
                          <a:solidFill>
                            <a:srgbClr val="000000"/>
                          </a:solidFill>
                          <a:effectLst/>
                          <a:latin typeface="+mn-lt"/>
                        </a:rPr>
                        <a:t>S1900J</a:t>
                      </a:r>
                    </a:p>
                  </a:txBody>
                  <a:tcPr marL="6025" marR="6025" marT="6025" marB="0" anchor="b"/>
                </a:tc>
                <a:tc>
                  <a:txBody>
                    <a:bodyPr/>
                    <a:lstStyle/>
                    <a:p>
                      <a:pPr algn="l" fontAlgn="b"/>
                      <a:r>
                        <a:rPr lang="en-US" sz="1000" b="0" i="0" u="none" strike="noStrike" dirty="0">
                          <a:solidFill>
                            <a:srgbClr val="000000"/>
                          </a:solidFill>
                          <a:effectLst/>
                          <a:latin typeface="+mn-lt"/>
                        </a:rPr>
                        <a:t>MEET amplification</a:t>
                      </a:r>
                    </a:p>
                  </a:txBody>
                  <a:tcPr marL="6025" marR="6025" marT="60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a:solidFill>
                            <a:srgbClr val="000000"/>
                          </a:solidFill>
                          <a:effectLst/>
                          <a:latin typeface="+mn-lt"/>
                        </a:rPr>
                        <a:t>amivantamab sc </a:t>
                      </a:r>
                    </a:p>
                  </a:txBody>
                  <a:tcPr marL="6025" marR="6025" marT="6025" marB="0" anchor="b"/>
                </a:tc>
                <a:tc>
                  <a:txBody>
                    <a:bodyPr/>
                    <a:lstStyle/>
                    <a:p>
                      <a:pPr algn="r" fontAlgn="b"/>
                      <a:r>
                        <a:rPr lang="en-US" sz="1000" b="0" i="0" u="none" strike="noStrike" dirty="0">
                          <a:solidFill>
                            <a:srgbClr val="000000"/>
                          </a:solidFill>
                          <a:effectLst/>
                          <a:latin typeface="+mn-lt"/>
                        </a:rPr>
                        <a:t>0</a:t>
                      </a:r>
                    </a:p>
                  </a:txBody>
                  <a:tcPr marL="6025" marR="6025" marT="6025" marB="0" anchor="b"/>
                </a:tc>
                <a:tc>
                  <a:txBody>
                    <a:bodyPr/>
                    <a:lstStyle/>
                    <a:p>
                      <a:pPr algn="r" fontAlgn="b"/>
                      <a:r>
                        <a:rPr lang="en-US" sz="1000" b="0" i="0" u="none" strike="noStrike" dirty="0">
                          <a:solidFill>
                            <a:srgbClr val="000000"/>
                          </a:solidFill>
                          <a:effectLst/>
                          <a:latin typeface="+mn-lt"/>
                        </a:rPr>
                        <a:t>88</a:t>
                      </a:r>
                    </a:p>
                  </a:txBody>
                  <a:tcPr marL="6025" marR="6025" marT="6025" marB="0" anchor="b"/>
                </a:tc>
                <a:tc>
                  <a:txBody>
                    <a:bodyPr/>
                    <a:lstStyle/>
                    <a:p>
                      <a:pPr algn="l" fontAlgn="b"/>
                      <a:endParaRPr lang="en-US" sz="1000" b="0" i="0" u="none" strike="noStrike" dirty="0">
                        <a:solidFill>
                          <a:srgbClr val="000000"/>
                        </a:solidFill>
                        <a:effectLst/>
                        <a:latin typeface="+mn-lt"/>
                      </a:endParaRP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chemeClr val="accent2">
                        <a:lumMod val="20000"/>
                        <a:lumOff val="80000"/>
                      </a:schemeClr>
                    </a:solidFill>
                  </a:tcPr>
                </a:tc>
                <a:extLst>
                  <a:ext uri="{0D108BD9-81ED-4DB2-BD59-A6C34878D82A}">
                    <a16:rowId xmlns:a16="http://schemas.microsoft.com/office/drawing/2014/main" val="3046476432"/>
                  </a:ext>
                </a:extLst>
              </a:tr>
              <a:tr h="180918">
                <a:tc>
                  <a:txBody>
                    <a:bodyPr/>
                    <a:lstStyle/>
                    <a:p>
                      <a:pPr algn="l" fontAlgn="b"/>
                      <a:r>
                        <a:rPr lang="en-US" sz="1000" b="0" i="0" u="none" strike="noStrike" dirty="0">
                          <a:solidFill>
                            <a:srgbClr val="000000"/>
                          </a:solidFill>
                          <a:effectLst/>
                          <a:latin typeface="+mn-lt"/>
                        </a:rPr>
                        <a:t>S1900K</a:t>
                      </a:r>
                    </a:p>
                  </a:txBody>
                  <a:tcPr marL="6025" marR="6025" marT="6025" marB="0" anchor="b"/>
                </a:tc>
                <a:tc>
                  <a:txBody>
                    <a:bodyPr/>
                    <a:lstStyle/>
                    <a:p>
                      <a:pPr algn="l" fontAlgn="b"/>
                      <a:r>
                        <a:rPr lang="en-US" sz="1000" b="0" i="0" u="none" strike="noStrike" dirty="0">
                          <a:solidFill>
                            <a:srgbClr val="000000"/>
                          </a:solidFill>
                          <a:effectLst/>
                          <a:latin typeface="+mn-lt"/>
                        </a:rPr>
                        <a:t>MET exon 14 skipping</a:t>
                      </a:r>
                    </a:p>
                  </a:txBody>
                  <a:tcPr marL="6025" marR="6025" marT="6025" marB="0" anchor="b"/>
                </a:tc>
                <a:tc>
                  <a:txBody>
                    <a:bodyPr/>
                    <a:lstStyle/>
                    <a:p>
                      <a:pPr algn="l" fontAlgn="b"/>
                      <a:r>
                        <a:rPr lang="en-US" sz="1000" b="0" i="0" u="none" strike="noStrike" dirty="0">
                          <a:solidFill>
                            <a:srgbClr val="000000"/>
                          </a:solidFill>
                          <a:effectLst/>
                          <a:latin typeface="+mn-lt"/>
                        </a:rPr>
                        <a:t>tepotinib ± ramucirumab</a:t>
                      </a:r>
                    </a:p>
                  </a:txBody>
                  <a:tcPr marL="6025" marR="6025" marT="6025" marB="0" anchor="b"/>
                </a:tc>
                <a:tc>
                  <a:txBody>
                    <a:bodyPr/>
                    <a:lstStyle/>
                    <a:p>
                      <a:pPr algn="r" fontAlgn="b"/>
                      <a:r>
                        <a:rPr lang="en-US" sz="1000" b="0" i="0" u="none" strike="noStrike" dirty="0">
                          <a:solidFill>
                            <a:srgbClr val="000000"/>
                          </a:solidFill>
                          <a:effectLst/>
                          <a:latin typeface="+mn-lt"/>
                        </a:rPr>
                        <a:t>2</a:t>
                      </a:r>
                    </a:p>
                  </a:txBody>
                  <a:tcPr marL="6025" marR="6025" marT="6025" marB="0" anchor="b"/>
                </a:tc>
                <a:tc>
                  <a:txBody>
                    <a:bodyPr/>
                    <a:lstStyle/>
                    <a:p>
                      <a:pPr algn="r" fontAlgn="b"/>
                      <a:r>
                        <a:rPr lang="en-US" sz="1000" b="0" i="0" u="none" strike="noStrike" dirty="0">
                          <a:solidFill>
                            <a:srgbClr val="000000"/>
                          </a:solidFill>
                          <a:effectLst/>
                          <a:latin typeface="+mn-lt"/>
                        </a:rPr>
                        <a:t>56</a:t>
                      </a:r>
                    </a:p>
                  </a:txBody>
                  <a:tcPr marL="6025" marR="6025" marT="6025" marB="0" anchor="b"/>
                </a:tc>
                <a:tc>
                  <a:txBody>
                    <a:bodyPr/>
                    <a:lstStyle/>
                    <a:p>
                      <a:pPr algn="l" fontAlgn="b"/>
                      <a:r>
                        <a:rPr lang="en-US" sz="1000" b="0" i="0" u="none" strike="noStrike" dirty="0">
                          <a:solidFill>
                            <a:srgbClr val="000000"/>
                          </a:solidFill>
                          <a:effectLst/>
                          <a:latin typeface="+mn-lt"/>
                        </a:rPr>
                        <a:t>C1</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C2</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C3</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C4</a:t>
                      </a:r>
                    </a:p>
                  </a:txBody>
                  <a:tcPr marL="6025" marR="6025" marT="6025" marB="0" anchor="b">
                    <a:solidFill>
                      <a:srgbClr val="FFDFFF"/>
                    </a:solidFill>
                  </a:tcPr>
                </a:tc>
                <a:tc>
                  <a:txBody>
                    <a:bodyPr/>
                    <a:lstStyle/>
                    <a:p>
                      <a:pPr algn="l" fontAlgn="b"/>
                      <a:r>
                        <a:rPr lang="en-US" sz="1000" b="0" i="0" u="none" strike="noStrike" dirty="0">
                          <a:solidFill>
                            <a:srgbClr val="000000"/>
                          </a:solidFill>
                          <a:effectLst/>
                          <a:latin typeface="+mn-lt"/>
                        </a:rPr>
                        <a:t>X</a:t>
                      </a:r>
                    </a:p>
                  </a:txBody>
                  <a:tcPr marL="6025" marR="6025" marT="6025" marB="0" anchor="b">
                    <a:solidFill>
                      <a:srgbClr val="FFDFFF"/>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chemeClr val="tx1"/>
                        </a:solidFill>
                        <a:effectLst/>
                        <a:latin typeface="+mn-lt"/>
                      </a:endParaRPr>
                    </a:p>
                  </a:txBody>
                  <a:tcPr marL="6025" marR="6025" marT="6025" marB="0" anchor="b">
                    <a:solidFill>
                      <a:schemeClr val="accent6">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tc>
                  <a:txBody>
                    <a:bodyPr/>
                    <a:lstStyle/>
                    <a:p>
                      <a:pPr algn="l" fontAlgn="b"/>
                      <a:endParaRPr lang="en-US" sz="1000" b="0" i="0" u="none" strike="noStrike" dirty="0">
                        <a:solidFill>
                          <a:srgbClr val="000000"/>
                        </a:solidFill>
                        <a:effectLst/>
                        <a:latin typeface="+mn-lt"/>
                      </a:endParaRPr>
                    </a:p>
                  </a:txBody>
                  <a:tcPr marL="6025" marR="6025" marT="6025" marB="0" anchor="b">
                    <a:solidFill>
                      <a:schemeClr val="accent2">
                        <a:lumMod val="20000"/>
                        <a:lumOff val="80000"/>
                      </a:schemeClr>
                    </a:solidFill>
                  </a:tcPr>
                </a:tc>
                <a:extLst>
                  <a:ext uri="{0D108BD9-81ED-4DB2-BD59-A6C34878D82A}">
                    <a16:rowId xmlns:a16="http://schemas.microsoft.com/office/drawing/2014/main" val="3545188931"/>
                  </a:ext>
                </a:extLst>
              </a:tr>
            </a:tbl>
          </a:graphicData>
        </a:graphic>
      </p:graphicFrame>
    </p:spTree>
    <p:extLst>
      <p:ext uri="{BB962C8B-B14F-4D97-AF65-F5344CB8AC3E}">
        <p14:creationId xmlns:p14="http://schemas.microsoft.com/office/powerpoint/2010/main" val="195202147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2B046-F336-B3EB-37AF-FBF705B4BF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E0F1CE-277E-E9EA-8D02-E7C13C5B58E5}"/>
              </a:ext>
            </a:extLst>
          </p:cNvPr>
          <p:cNvSpPr>
            <a:spLocks noGrp="1"/>
          </p:cNvSpPr>
          <p:nvPr>
            <p:ph type="title"/>
          </p:nvPr>
        </p:nvSpPr>
        <p:spPr/>
        <p:txBody>
          <a:bodyPr>
            <a:normAutofit/>
          </a:bodyPr>
          <a:lstStyle/>
          <a:p>
            <a:r>
              <a:rPr lang="en-US" sz="4800" dirty="0">
                <a:latin typeface="+mj-lt"/>
              </a:rPr>
              <a:t>Lung-MAP blood samples collected</a:t>
            </a:r>
          </a:p>
        </p:txBody>
      </p:sp>
      <p:graphicFrame>
        <p:nvGraphicFramePr>
          <p:cNvPr id="6" name="Table 5">
            <a:extLst>
              <a:ext uri="{FF2B5EF4-FFF2-40B4-BE49-F238E27FC236}">
                <a16:creationId xmlns:a16="http://schemas.microsoft.com/office/drawing/2014/main" id="{975E8B7E-FDA2-5E59-1CEB-510341363638}"/>
              </a:ext>
            </a:extLst>
          </p:cNvPr>
          <p:cNvGraphicFramePr>
            <a:graphicFrameLocks noGrp="1"/>
          </p:cNvGraphicFramePr>
          <p:nvPr/>
        </p:nvGraphicFramePr>
        <p:xfrm>
          <a:off x="599091" y="1597585"/>
          <a:ext cx="4881132" cy="1969770"/>
        </p:xfrm>
        <a:graphic>
          <a:graphicData uri="http://schemas.openxmlformats.org/drawingml/2006/table">
            <a:tbl>
              <a:tblPr>
                <a:tableStyleId>{5C22544A-7EE6-4342-B048-85BDC9FD1C3A}</a:tableStyleId>
              </a:tblPr>
              <a:tblGrid>
                <a:gridCol w="1069498">
                  <a:extLst>
                    <a:ext uri="{9D8B030D-6E8A-4147-A177-3AD203B41FA5}">
                      <a16:colId xmlns:a16="http://schemas.microsoft.com/office/drawing/2014/main" val="4001850228"/>
                    </a:ext>
                  </a:extLst>
                </a:gridCol>
                <a:gridCol w="1581238">
                  <a:extLst>
                    <a:ext uri="{9D8B030D-6E8A-4147-A177-3AD203B41FA5}">
                      <a16:colId xmlns:a16="http://schemas.microsoft.com/office/drawing/2014/main" val="1365279101"/>
                    </a:ext>
                  </a:extLst>
                </a:gridCol>
                <a:gridCol w="1084544">
                  <a:extLst>
                    <a:ext uri="{9D8B030D-6E8A-4147-A177-3AD203B41FA5}">
                      <a16:colId xmlns:a16="http://schemas.microsoft.com/office/drawing/2014/main" val="3524270629"/>
                    </a:ext>
                  </a:extLst>
                </a:gridCol>
                <a:gridCol w="1145852">
                  <a:extLst>
                    <a:ext uri="{9D8B030D-6E8A-4147-A177-3AD203B41FA5}">
                      <a16:colId xmlns:a16="http://schemas.microsoft.com/office/drawing/2014/main" val="2611708793"/>
                    </a:ext>
                  </a:extLst>
                </a:gridCol>
              </a:tblGrid>
              <a:tr h="179070">
                <a:tc>
                  <a:txBody>
                    <a:bodyPr/>
                    <a:lstStyle/>
                    <a:p>
                      <a:pPr algn="l" fontAlgn="b"/>
                      <a:r>
                        <a:rPr lang="en-US" sz="950" u="none" strike="noStrike" dirty="0">
                          <a:effectLst/>
                        </a:rPr>
                        <a:t>S1400</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l" fontAlgn="b"/>
                      <a:r>
                        <a:rPr lang="en-US" sz="950" u="none" strike="noStrike" dirty="0">
                          <a:effectLst/>
                        </a:rPr>
                        <a:t>Specimen Type</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Eligible Units</a:t>
                      </a:r>
                      <a:endParaRPr lang="en-US" sz="950" b="1" i="0" u="none" strike="noStrike">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7496560"/>
                  </a:ext>
                </a:extLst>
              </a:tr>
              <a:tr h="179070">
                <a:tc>
                  <a:txBody>
                    <a:bodyPr/>
                    <a:lstStyle/>
                    <a:p>
                      <a:pPr algn="l" fontAlgn="b"/>
                      <a:r>
                        <a:rPr lang="en-US" sz="950" u="none" strike="noStrike" dirty="0">
                          <a:effectLst/>
                        </a:rPr>
                        <a:t>Baseline</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632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1112</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276305"/>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DNA</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53</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96135050"/>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300</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319</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06053862"/>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639</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700</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25465794"/>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177</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206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745212157"/>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398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529</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56326214"/>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219</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1591</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5004384"/>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480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3290</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894618582"/>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672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3981</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35515663"/>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RNA</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109</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910730170"/>
                  </a:ext>
                </a:extLst>
              </a:tr>
            </a:tbl>
          </a:graphicData>
        </a:graphic>
      </p:graphicFrame>
      <p:graphicFrame>
        <p:nvGraphicFramePr>
          <p:cNvPr id="7" name="Table 6">
            <a:extLst>
              <a:ext uri="{FF2B5EF4-FFF2-40B4-BE49-F238E27FC236}">
                <a16:creationId xmlns:a16="http://schemas.microsoft.com/office/drawing/2014/main" id="{70A3C49F-134C-4911-8692-109F8D422882}"/>
              </a:ext>
            </a:extLst>
          </p:cNvPr>
          <p:cNvGraphicFramePr>
            <a:graphicFrameLocks noGrp="1"/>
          </p:cNvGraphicFramePr>
          <p:nvPr/>
        </p:nvGraphicFramePr>
        <p:xfrm>
          <a:off x="6096000" y="1597585"/>
          <a:ext cx="4881132" cy="1611630"/>
        </p:xfrm>
        <a:graphic>
          <a:graphicData uri="http://schemas.openxmlformats.org/drawingml/2006/table">
            <a:tbl>
              <a:tblPr>
                <a:tableStyleId>{5C22544A-7EE6-4342-B048-85BDC9FD1C3A}</a:tableStyleId>
              </a:tblPr>
              <a:tblGrid>
                <a:gridCol w="1072663">
                  <a:extLst>
                    <a:ext uri="{9D8B030D-6E8A-4147-A177-3AD203B41FA5}">
                      <a16:colId xmlns:a16="http://schemas.microsoft.com/office/drawing/2014/main" val="2894872328"/>
                    </a:ext>
                  </a:extLst>
                </a:gridCol>
                <a:gridCol w="1578074">
                  <a:extLst>
                    <a:ext uri="{9D8B030D-6E8A-4147-A177-3AD203B41FA5}">
                      <a16:colId xmlns:a16="http://schemas.microsoft.com/office/drawing/2014/main" val="1352436297"/>
                    </a:ext>
                  </a:extLst>
                </a:gridCol>
                <a:gridCol w="1089564">
                  <a:extLst>
                    <a:ext uri="{9D8B030D-6E8A-4147-A177-3AD203B41FA5}">
                      <a16:colId xmlns:a16="http://schemas.microsoft.com/office/drawing/2014/main" val="3553750099"/>
                    </a:ext>
                  </a:extLst>
                </a:gridCol>
                <a:gridCol w="1140831">
                  <a:extLst>
                    <a:ext uri="{9D8B030D-6E8A-4147-A177-3AD203B41FA5}">
                      <a16:colId xmlns:a16="http://schemas.microsoft.com/office/drawing/2014/main" val="1238431339"/>
                    </a:ext>
                  </a:extLst>
                </a:gridCol>
              </a:tblGrid>
              <a:tr h="179070">
                <a:tc>
                  <a:txBody>
                    <a:bodyPr/>
                    <a:lstStyle/>
                    <a:p>
                      <a:pPr algn="l" fontAlgn="b"/>
                      <a:r>
                        <a:rPr lang="en-US" sz="950" u="none" strike="noStrike" dirty="0">
                          <a:effectLst/>
                        </a:rPr>
                        <a:t>LUNGMAP</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Specimen Type</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Eligible Participants</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Eligible Units</a:t>
                      </a:r>
                      <a:endParaRPr lang="en-US" sz="950" b="1" i="0" u="none" strike="noStrike">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717861202"/>
                  </a:ext>
                </a:extLst>
              </a:tr>
              <a:tr h="179070">
                <a:tc>
                  <a:txBody>
                    <a:bodyPr/>
                    <a:lstStyle/>
                    <a:p>
                      <a:pPr algn="l" fontAlgn="b"/>
                      <a:r>
                        <a:rPr lang="en-US" sz="950" u="none" strike="noStrike" dirty="0">
                          <a:effectLst/>
                        </a:rPr>
                        <a:t>Baseline</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1126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2257</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44571678"/>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680</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723</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30327984"/>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Block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877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938</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629687783"/>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186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216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626527521"/>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237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265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36569563"/>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Metastatic</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207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1840</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875808889"/>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Paraffin Unstained Primary</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275</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2305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765138698"/>
                  </a:ext>
                </a:extLst>
              </a:tr>
              <a:tr h="17907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alibri"/>
                          <a:ea typeface="+mn-ea"/>
                          <a:cs typeface="+mn-cs"/>
                        </a:rPr>
                        <a:t>Baseline</a:t>
                      </a:r>
                      <a:endParaRPr kumimoji="0" lang="en-US" sz="95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1150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6565</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195092428"/>
                  </a:ext>
                </a:extLst>
              </a:tr>
            </a:tbl>
          </a:graphicData>
        </a:graphic>
      </p:graphicFrame>
      <p:graphicFrame>
        <p:nvGraphicFramePr>
          <p:cNvPr id="10" name="Table 9">
            <a:extLst>
              <a:ext uri="{FF2B5EF4-FFF2-40B4-BE49-F238E27FC236}">
                <a16:creationId xmlns:a16="http://schemas.microsoft.com/office/drawing/2014/main" id="{A9131471-D909-9AAF-C620-60D0A27862D0}"/>
              </a:ext>
            </a:extLst>
          </p:cNvPr>
          <p:cNvGraphicFramePr>
            <a:graphicFrameLocks noGrp="1"/>
          </p:cNvGraphicFramePr>
          <p:nvPr/>
        </p:nvGraphicFramePr>
        <p:xfrm>
          <a:off x="599090" y="3841063"/>
          <a:ext cx="7587263" cy="1969770"/>
        </p:xfrm>
        <a:graphic>
          <a:graphicData uri="http://schemas.openxmlformats.org/drawingml/2006/table">
            <a:tbl>
              <a:tblPr>
                <a:tableStyleId>{5C22544A-7EE6-4342-B048-85BDC9FD1C3A}</a:tableStyleId>
              </a:tblPr>
              <a:tblGrid>
                <a:gridCol w="819882">
                  <a:extLst>
                    <a:ext uri="{9D8B030D-6E8A-4147-A177-3AD203B41FA5}">
                      <a16:colId xmlns:a16="http://schemas.microsoft.com/office/drawing/2014/main" val="1797940199"/>
                    </a:ext>
                  </a:extLst>
                </a:gridCol>
                <a:gridCol w="1824677">
                  <a:extLst>
                    <a:ext uri="{9D8B030D-6E8A-4147-A177-3AD203B41FA5}">
                      <a16:colId xmlns:a16="http://schemas.microsoft.com/office/drawing/2014/main" val="2141293673"/>
                    </a:ext>
                  </a:extLst>
                </a:gridCol>
                <a:gridCol w="1408670">
                  <a:extLst>
                    <a:ext uri="{9D8B030D-6E8A-4147-A177-3AD203B41FA5}">
                      <a16:colId xmlns:a16="http://schemas.microsoft.com/office/drawing/2014/main" val="2107238528"/>
                    </a:ext>
                  </a:extLst>
                </a:gridCol>
                <a:gridCol w="1075038">
                  <a:extLst>
                    <a:ext uri="{9D8B030D-6E8A-4147-A177-3AD203B41FA5}">
                      <a16:colId xmlns:a16="http://schemas.microsoft.com/office/drawing/2014/main" val="16273579"/>
                    </a:ext>
                  </a:extLst>
                </a:gridCol>
                <a:gridCol w="1396313">
                  <a:extLst>
                    <a:ext uri="{9D8B030D-6E8A-4147-A177-3AD203B41FA5}">
                      <a16:colId xmlns:a16="http://schemas.microsoft.com/office/drawing/2014/main" val="3291172986"/>
                    </a:ext>
                  </a:extLst>
                </a:gridCol>
                <a:gridCol w="1062683">
                  <a:extLst>
                    <a:ext uri="{9D8B030D-6E8A-4147-A177-3AD203B41FA5}">
                      <a16:colId xmlns:a16="http://schemas.microsoft.com/office/drawing/2014/main" val="1316672791"/>
                    </a:ext>
                  </a:extLst>
                </a:gridCol>
              </a:tblGrid>
              <a:tr h="179070">
                <a:tc>
                  <a:txBody>
                    <a:bodyPr/>
                    <a:lstStyle/>
                    <a:p>
                      <a:pPr algn="l" fontAlgn="b"/>
                      <a:r>
                        <a:rPr lang="en-US" sz="950" u="none" strike="noStrike">
                          <a:effectLst/>
                        </a:rPr>
                        <a:t>S1800A</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Specimen Type</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Arm 1 Eligible Participants</a:t>
                      </a:r>
                      <a:endParaRPr lang="en-US" sz="950" b="1" i="0" u="none" strike="noStrike" dirty="0">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Arm 1 Eligible Units</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Arm 2 Eligible Participants</a:t>
                      </a:r>
                      <a:endParaRPr lang="en-US" sz="950" b="1" i="0" u="none" strike="noStrike">
                        <a:solidFill>
                          <a:srgbClr val="112277"/>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Arm 2 Eligible Units</a:t>
                      </a:r>
                      <a:endParaRPr lang="en-US" sz="950" b="1" i="0" u="none" strike="noStrike" dirty="0">
                        <a:solidFill>
                          <a:srgbClr val="112277"/>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39689565"/>
                  </a:ext>
                </a:extLst>
              </a:tr>
              <a:tr h="179070">
                <a:tc>
                  <a:txBody>
                    <a:bodyPr/>
                    <a:lstStyle/>
                    <a:p>
                      <a:pPr algn="l" fontAlgn="b"/>
                      <a:r>
                        <a:rPr lang="en-US" sz="950" u="none" strike="noStrike">
                          <a:effectLst/>
                        </a:rPr>
                        <a:t>Baseline</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38</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41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76</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43377622"/>
                  </a:ext>
                </a:extLst>
              </a:tr>
              <a:tr h="179070">
                <a:tc>
                  <a:txBody>
                    <a:bodyPr/>
                    <a:lstStyle/>
                    <a:p>
                      <a:pPr algn="l" fontAlgn="b"/>
                      <a:r>
                        <a:rPr lang="en-US" sz="950" u="none" strike="noStrike">
                          <a:effectLst/>
                        </a:rPr>
                        <a:t>Baseline</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230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239</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200471611"/>
                  </a:ext>
                </a:extLst>
              </a:tr>
              <a:tr h="179070">
                <a:tc>
                  <a:txBody>
                    <a:bodyPr/>
                    <a:lstStyle/>
                    <a:p>
                      <a:pPr algn="l" fontAlgn="b"/>
                      <a:r>
                        <a:rPr lang="en-US" sz="950" u="none" strike="noStrike">
                          <a:effectLst/>
                        </a:rPr>
                        <a:t>Week 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41</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78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52</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106</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749402323"/>
                  </a:ext>
                </a:extLst>
              </a:tr>
              <a:tr h="179070">
                <a:tc>
                  <a:txBody>
                    <a:bodyPr/>
                    <a:lstStyle/>
                    <a:p>
                      <a:pPr algn="l" fontAlgn="b"/>
                      <a:r>
                        <a:rPr lang="en-US" sz="950" u="none" strike="noStrike">
                          <a:effectLst/>
                        </a:rPr>
                        <a:t>Week 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43</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293</a:t>
                      </a:r>
                      <a:endParaRPr lang="en-US" sz="95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318</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122287994"/>
                  </a:ext>
                </a:extLst>
              </a:tr>
              <a:tr h="179070">
                <a:tc>
                  <a:txBody>
                    <a:bodyPr/>
                    <a:lstStyle/>
                    <a:p>
                      <a:pPr algn="l" fontAlgn="b"/>
                      <a:r>
                        <a:rPr lang="en-US" sz="950" u="none" strike="noStrike">
                          <a:effectLst/>
                        </a:rPr>
                        <a:t>Week 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35</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84</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98900365"/>
                  </a:ext>
                </a:extLst>
              </a:tr>
              <a:tr h="179070">
                <a:tc>
                  <a:txBody>
                    <a:bodyPr/>
                    <a:lstStyle/>
                    <a:p>
                      <a:pPr algn="l" fontAlgn="b"/>
                      <a:r>
                        <a:rPr lang="en-US" sz="950" u="none" strike="noStrike">
                          <a:effectLst/>
                        </a:rPr>
                        <a:t>Week 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240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46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255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972781414"/>
                  </a:ext>
                </a:extLst>
              </a:tr>
              <a:tr h="179070">
                <a:tc>
                  <a:txBody>
                    <a:bodyPr/>
                    <a:lstStyle/>
                    <a:p>
                      <a:pPr algn="l" fontAlgn="b"/>
                      <a:r>
                        <a:rPr lang="en-US" sz="950" u="none" strike="noStrike">
                          <a:effectLst/>
                        </a:rPr>
                        <a:t>Week 10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31</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57</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36</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65</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138675040"/>
                  </a:ext>
                </a:extLst>
              </a:tr>
              <a:tr h="179070">
                <a:tc>
                  <a:txBody>
                    <a:bodyPr/>
                    <a:lstStyle/>
                    <a:p>
                      <a:pPr algn="l" fontAlgn="b"/>
                      <a:r>
                        <a:rPr lang="en-US" sz="950" u="none" strike="noStrike">
                          <a:effectLst/>
                        </a:rPr>
                        <a:t>Week 10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204</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193</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930240421"/>
                  </a:ext>
                </a:extLst>
              </a:tr>
              <a:tr h="179070">
                <a:tc>
                  <a:txBody>
                    <a:bodyPr/>
                    <a:lstStyle/>
                    <a:p>
                      <a:pPr algn="l" fontAlgn="b"/>
                      <a:r>
                        <a:rPr lang="en-US" sz="950" u="none" strike="noStrike">
                          <a:effectLst/>
                        </a:rPr>
                        <a:t>Progression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Blood Buffy Coat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29</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30</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54</a:t>
                      </a:r>
                      <a:endParaRPr lang="en-US" sz="95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584190433"/>
                  </a:ext>
                </a:extLst>
              </a:tr>
              <a:tr h="179070">
                <a:tc>
                  <a:txBody>
                    <a:bodyPr/>
                    <a:lstStyle/>
                    <a:p>
                      <a:pPr algn="l" fontAlgn="b"/>
                      <a:r>
                        <a:rPr lang="en-US" sz="950" u="none" strike="noStrike">
                          <a:effectLst/>
                        </a:rPr>
                        <a:t>Progression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l" fontAlgn="b"/>
                      <a:r>
                        <a:rPr lang="en-US" sz="950" u="none" strike="noStrike">
                          <a:effectLst/>
                        </a:rPr>
                        <a:t>Plasma Frozen</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29</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168</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a:effectLst/>
                        </a:rPr>
                        <a:t>31</a:t>
                      </a:r>
                      <a:endParaRPr lang="en-US" sz="950" b="0"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950" u="none" strike="noStrike" dirty="0">
                          <a:effectLst/>
                        </a:rPr>
                        <a:t>166</a:t>
                      </a:r>
                      <a:endParaRPr lang="en-US" sz="95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930670823"/>
                  </a:ext>
                </a:extLst>
              </a:tr>
            </a:tbl>
          </a:graphicData>
        </a:graphic>
      </p:graphicFrame>
    </p:spTree>
    <p:extLst>
      <p:ext uri="{BB962C8B-B14F-4D97-AF65-F5344CB8AC3E}">
        <p14:creationId xmlns:p14="http://schemas.microsoft.com/office/powerpoint/2010/main" val="8204193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lstStyle/>
          <a:p>
            <a:r>
              <a:rPr lang="en-US" dirty="0"/>
              <a:t>Gene/Protein Expression biomarkers</a:t>
            </a:r>
          </a:p>
        </p:txBody>
      </p:sp>
      <p:sp>
        <p:nvSpPr>
          <p:cNvPr id="10" name="Content Placeholder 9">
            <a:extLst>
              <a:ext uri="{FF2B5EF4-FFF2-40B4-BE49-F238E27FC236}">
                <a16:creationId xmlns:a16="http://schemas.microsoft.com/office/drawing/2014/main" id="{55717743-8002-F0EB-8604-7D199C6B6960}"/>
              </a:ext>
            </a:extLst>
          </p:cNvPr>
          <p:cNvSpPr>
            <a:spLocks noGrp="1"/>
          </p:cNvSpPr>
          <p:nvPr>
            <p:ph idx="1"/>
          </p:nvPr>
        </p:nvSpPr>
        <p:spPr>
          <a:xfrm>
            <a:off x="609600" y="1650023"/>
            <a:ext cx="4372708" cy="4023360"/>
          </a:xfrm>
        </p:spPr>
        <p:txBody>
          <a:bodyPr>
            <a:noAutofit/>
          </a:bodyPr>
          <a:lstStyle/>
          <a:p>
            <a:pPr>
              <a:tabLst>
                <a:tab pos="1654175" algn="l"/>
              </a:tabLst>
            </a:pPr>
            <a:r>
              <a:rPr lang="en-US" sz="3400" dirty="0"/>
              <a:t>NGS testing reveals DNA alterations that can impact protein function</a:t>
            </a:r>
          </a:p>
          <a:p>
            <a:r>
              <a:rPr lang="en-US" sz="3400" dirty="0"/>
              <a:t>Myriad additional ways to impact function, including regulation of gene and protein expression levels</a:t>
            </a:r>
          </a:p>
        </p:txBody>
      </p:sp>
      <p:pic>
        <p:nvPicPr>
          <p:cNvPr id="1028" name="Picture 4" descr="A cell diagram is shown. A signal leads to chromatin unpacking, which triggers DNA transcription, RNA processing, and m R N A to leave nucleus and enter cytoplasm. In the cytoplasm, translation occurs, leading to an active protein, and then degradation of the protein.">
            <a:extLst>
              <a:ext uri="{FF2B5EF4-FFF2-40B4-BE49-F238E27FC236}">
                <a16:creationId xmlns:a16="http://schemas.microsoft.com/office/drawing/2014/main" id="{DBFC4061-E4C2-059E-9740-37DF4F634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92" y="1521069"/>
            <a:ext cx="7115908" cy="53369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1485ECB-8ECB-FA56-8FEC-E76603FF37F2}"/>
              </a:ext>
            </a:extLst>
          </p:cNvPr>
          <p:cNvSpPr txBox="1"/>
          <p:nvPr/>
        </p:nvSpPr>
        <p:spPr>
          <a:xfrm>
            <a:off x="10302869" y="6483363"/>
            <a:ext cx="1889131"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https://openstax.org</a:t>
            </a:r>
          </a:p>
        </p:txBody>
      </p:sp>
    </p:spTree>
    <p:extLst>
      <p:ext uri="{BB962C8B-B14F-4D97-AF65-F5344CB8AC3E}">
        <p14:creationId xmlns:p14="http://schemas.microsoft.com/office/powerpoint/2010/main" val="29428668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a:xfrm>
            <a:off x="609600" y="169248"/>
            <a:ext cx="10546080" cy="1456386"/>
          </a:xfrm>
        </p:spPr>
        <p:txBody>
          <a:bodyPr>
            <a:normAutofit fontScale="90000"/>
          </a:bodyPr>
          <a:lstStyle/>
          <a:p>
            <a:pPr>
              <a:lnSpc>
                <a:spcPct val="100000"/>
              </a:lnSpc>
            </a:pPr>
            <a:r>
              <a:rPr lang="en-US" dirty="0"/>
              <a:t>Where do we need expression biomarkers the most?</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p:txBody>
          <a:bodyPr>
            <a:normAutofit/>
          </a:bodyPr>
          <a:lstStyle/>
          <a:p>
            <a:pPr>
              <a:lnSpc>
                <a:spcPct val="100000"/>
              </a:lnSpc>
            </a:pPr>
            <a:r>
              <a:rPr lang="en-US" sz="3200" dirty="0"/>
              <a:t>Antibody Drug Conjugates (ADCs)</a:t>
            </a:r>
          </a:p>
          <a:p>
            <a:pPr marL="460375" lvl="1" indent="-260350">
              <a:lnSpc>
                <a:spcPct val="100000"/>
              </a:lnSpc>
              <a:buFont typeface="Courier New" panose="02070309020205020404" pitchFamily="49" charset="0"/>
              <a:buChar char="o"/>
            </a:pPr>
            <a:r>
              <a:rPr lang="en-US" sz="2600" dirty="0"/>
              <a:t>e.g., trastuzumab deruxtecan, sacituzumab govitecan</a:t>
            </a:r>
          </a:p>
          <a:p>
            <a:pPr marL="460375" lvl="1" indent="-260350">
              <a:lnSpc>
                <a:spcPct val="100000"/>
              </a:lnSpc>
              <a:buFont typeface="Courier New" panose="02070309020205020404" pitchFamily="49" charset="0"/>
              <a:buChar char="o"/>
            </a:pPr>
            <a:r>
              <a:rPr lang="en-US" sz="2600" dirty="0"/>
              <a:t>Eligibility and/or stratification may depend on protein expression levels determined by immunohistochemistry</a:t>
            </a:r>
          </a:p>
        </p:txBody>
      </p:sp>
      <p:graphicFrame>
        <p:nvGraphicFramePr>
          <p:cNvPr id="4" name="Table 3">
            <a:extLst>
              <a:ext uri="{FF2B5EF4-FFF2-40B4-BE49-F238E27FC236}">
                <a16:creationId xmlns:a16="http://schemas.microsoft.com/office/drawing/2014/main" id="{8CB2576B-E87B-2687-36C5-C493C9D50CD9}"/>
              </a:ext>
            </a:extLst>
          </p:cNvPr>
          <p:cNvGraphicFramePr>
            <a:graphicFrameLocks noGrp="1"/>
          </p:cNvGraphicFramePr>
          <p:nvPr/>
        </p:nvGraphicFramePr>
        <p:xfrm>
          <a:off x="609600" y="4044340"/>
          <a:ext cx="10972800" cy="1798320"/>
        </p:xfrm>
        <a:graphic>
          <a:graphicData uri="http://schemas.openxmlformats.org/drawingml/2006/table">
            <a:tbl>
              <a:tblPr firstRow="1" bandRow="1">
                <a:tableStyleId>{00A15C55-8517-42AA-B614-E9B94910E393}</a:tableStyleId>
              </a:tblPr>
              <a:tblGrid>
                <a:gridCol w="1280912">
                  <a:extLst>
                    <a:ext uri="{9D8B030D-6E8A-4147-A177-3AD203B41FA5}">
                      <a16:colId xmlns:a16="http://schemas.microsoft.com/office/drawing/2014/main" val="1292550860"/>
                    </a:ext>
                  </a:extLst>
                </a:gridCol>
                <a:gridCol w="979709">
                  <a:extLst>
                    <a:ext uri="{9D8B030D-6E8A-4147-A177-3AD203B41FA5}">
                      <a16:colId xmlns:a16="http://schemas.microsoft.com/office/drawing/2014/main" val="3736056270"/>
                    </a:ext>
                  </a:extLst>
                </a:gridCol>
                <a:gridCol w="1717244">
                  <a:extLst>
                    <a:ext uri="{9D8B030D-6E8A-4147-A177-3AD203B41FA5}">
                      <a16:colId xmlns:a16="http://schemas.microsoft.com/office/drawing/2014/main" val="2397489880"/>
                    </a:ext>
                  </a:extLst>
                </a:gridCol>
                <a:gridCol w="1893371">
                  <a:extLst>
                    <a:ext uri="{9D8B030D-6E8A-4147-A177-3AD203B41FA5}">
                      <a16:colId xmlns:a16="http://schemas.microsoft.com/office/drawing/2014/main" val="3843494669"/>
                    </a:ext>
                  </a:extLst>
                </a:gridCol>
                <a:gridCol w="3181303">
                  <a:extLst>
                    <a:ext uri="{9D8B030D-6E8A-4147-A177-3AD203B41FA5}">
                      <a16:colId xmlns:a16="http://schemas.microsoft.com/office/drawing/2014/main" val="272604433"/>
                    </a:ext>
                  </a:extLst>
                </a:gridCol>
                <a:gridCol w="1920261">
                  <a:extLst>
                    <a:ext uri="{9D8B030D-6E8A-4147-A177-3AD203B41FA5}">
                      <a16:colId xmlns:a16="http://schemas.microsoft.com/office/drawing/2014/main" val="1941478388"/>
                    </a:ext>
                  </a:extLst>
                </a:gridCol>
              </a:tblGrid>
              <a:tr h="370840">
                <a:tc>
                  <a:txBody>
                    <a:bodyPr/>
                    <a:lstStyle/>
                    <a:p>
                      <a:r>
                        <a:rPr lang="en-US" sz="2000" dirty="0"/>
                        <a:t>ADC</a:t>
                      </a:r>
                    </a:p>
                  </a:txBody>
                  <a:tcPr/>
                </a:tc>
                <a:tc>
                  <a:txBody>
                    <a:bodyPr/>
                    <a:lstStyle/>
                    <a:p>
                      <a:r>
                        <a:rPr lang="en-US" sz="2000" dirty="0"/>
                        <a:t>Target</a:t>
                      </a:r>
                    </a:p>
                  </a:txBody>
                  <a:tcPr/>
                </a:tc>
                <a:tc>
                  <a:txBody>
                    <a:bodyPr/>
                    <a:lstStyle/>
                    <a:p>
                      <a:r>
                        <a:rPr lang="en-US" sz="2000" dirty="0"/>
                        <a:t>Linker</a:t>
                      </a:r>
                    </a:p>
                  </a:txBody>
                  <a:tcPr/>
                </a:tc>
                <a:tc>
                  <a:txBody>
                    <a:bodyPr/>
                    <a:lstStyle/>
                    <a:p>
                      <a:r>
                        <a:rPr lang="en-US" sz="2000" dirty="0"/>
                        <a:t>Biomarker</a:t>
                      </a:r>
                    </a:p>
                  </a:txBody>
                  <a:tcPr/>
                </a:tc>
                <a:tc>
                  <a:txBody>
                    <a:bodyPr/>
                    <a:lstStyle/>
                    <a:p>
                      <a:r>
                        <a:rPr lang="en-US" sz="2000" dirty="0"/>
                        <a:t>Overall Response Rate</a:t>
                      </a:r>
                    </a:p>
                  </a:txBody>
                  <a:tcPr/>
                </a:tc>
                <a:tc>
                  <a:txBody>
                    <a:bodyPr/>
                    <a:lstStyle/>
                    <a:p>
                      <a:r>
                        <a:rPr lang="en-US" sz="2000" dirty="0"/>
                        <a:t>Clinical Trial</a:t>
                      </a:r>
                    </a:p>
                  </a:txBody>
                  <a:tcPr/>
                </a:tc>
                <a:extLst>
                  <a:ext uri="{0D108BD9-81ED-4DB2-BD59-A6C34878D82A}">
                    <a16:rowId xmlns:a16="http://schemas.microsoft.com/office/drawing/2014/main" val="940903912"/>
                  </a:ext>
                </a:extLst>
              </a:tr>
              <a:tr h="370840">
                <a:tc>
                  <a:txBody>
                    <a:bodyPr/>
                    <a:lstStyle/>
                    <a:p>
                      <a:r>
                        <a:rPr lang="en-US" sz="2000" dirty="0"/>
                        <a:t>T-DM1</a:t>
                      </a:r>
                    </a:p>
                  </a:txBody>
                  <a:tcPr/>
                </a:tc>
                <a:tc>
                  <a:txBody>
                    <a:bodyPr/>
                    <a:lstStyle/>
                    <a:p>
                      <a:r>
                        <a:rPr lang="en-US" sz="2000" dirty="0"/>
                        <a:t>HER2</a:t>
                      </a:r>
                    </a:p>
                  </a:txBody>
                  <a:tcPr/>
                </a:tc>
                <a:tc>
                  <a:txBody>
                    <a:bodyPr/>
                    <a:lstStyle/>
                    <a:p>
                      <a:r>
                        <a:rPr lang="en-US" sz="2000" dirty="0"/>
                        <a:t>Non-cleavable</a:t>
                      </a:r>
                    </a:p>
                  </a:txBody>
                  <a:tcPr/>
                </a:tc>
                <a:tc>
                  <a:txBody>
                    <a:bodyPr/>
                    <a:lstStyle/>
                    <a:p>
                      <a:r>
                        <a:rPr lang="en-US" sz="2000" dirty="0"/>
                        <a:t>HER2 </a:t>
                      </a:r>
                    </a:p>
                  </a:txBody>
                  <a:tcPr/>
                </a:tc>
                <a:tc>
                  <a:txBody>
                    <a:bodyPr/>
                    <a:lstStyle/>
                    <a:p>
                      <a:r>
                        <a:rPr lang="en-US" sz="2000" dirty="0"/>
                        <a:t>0/29 (0%) IHC 2+, 4/20 (20%) IHC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rPr>
                        <a:t>NCT02289833 </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2786873318"/>
                  </a:ext>
                </a:extLst>
              </a:tr>
              <a:tr h="370840">
                <a:tc>
                  <a:txBody>
                    <a:bodyPr/>
                    <a:lstStyle/>
                    <a:p>
                      <a:r>
                        <a:rPr lang="en-US" sz="2000" dirty="0"/>
                        <a:t>Teliso-V</a:t>
                      </a:r>
                    </a:p>
                  </a:txBody>
                  <a:tcPr/>
                </a:tc>
                <a:tc>
                  <a:txBody>
                    <a:bodyPr/>
                    <a:lstStyle/>
                    <a:p>
                      <a:r>
                        <a:rPr lang="en-US" sz="2000" dirty="0"/>
                        <a:t>c-MET</a:t>
                      </a:r>
                    </a:p>
                  </a:txBody>
                  <a:tcPr/>
                </a:tc>
                <a:tc>
                  <a:txBody>
                    <a:bodyPr/>
                    <a:lstStyle/>
                    <a:p>
                      <a:r>
                        <a:rPr lang="en-US" sz="2000" dirty="0"/>
                        <a:t>Cleavable</a:t>
                      </a:r>
                    </a:p>
                  </a:txBody>
                  <a:tcPr/>
                </a:tc>
                <a:tc>
                  <a:txBody>
                    <a:bodyPr/>
                    <a:lstStyle/>
                    <a:p>
                      <a:r>
                        <a:rPr lang="en-US" sz="2000" dirty="0"/>
                        <a:t>Non-squamous EGFR WT, c-Met</a:t>
                      </a:r>
                    </a:p>
                  </a:txBody>
                  <a:tcPr/>
                </a:tc>
                <a:tc>
                  <a:txBody>
                    <a:bodyPr/>
                    <a:lstStyle/>
                    <a:p>
                      <a:r>
                        <a:rPr lang="en-US" sz="2000" dirty="0"/>
                        <a:t>7/29 (24%) intermediate, 12/23 (52%) high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LUMINOSITY</a:t>
                      </a:r>
                    </a:p>
                  </a:txBody>
                  <a:tcPr/>
                </a:tc>
                <a:extLst>
                  <a:ext uri="{0D108BD9-81ED-4DB2-BD59-A6C34878D82A}">
                    <a16:rowId xmlns:a16="http://schemas.microsoft.com/office/drawing/2014/main" val="2711090982"/>
                  </a:ext>
                </a:extLst>
              </a:tr>
            </a:tbl>
          </a:graphicData>
        </a:graphic>
      </p:graphicFrame>
    </p:spTree>
    <p:extLst>
      <p:ext uri="{BB962C8B-B14F-4D97-AF65-F5344CB8AC3E}">
        <p14:creationId xmlns:p14="http://schemas.microsoft.com/office/powerpoint/2010/main" val="401221598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a:xfrm>
            <a:off x="609600" y="95233"/>
            <a:ext cx="10546080" cy="1456386"/>
          </a:xfrm>
        </p:spPr>
        <p:txBody>
          <a:bodyPr>
            <a:normAutofit fontScale="90000"/>
          </a:bodyPr>
          <a:lstStyle/>
          <a:p>
            <a:pPr>
              <a:lnSpc>
                <a:spcPct val="100000"/>
              </a:lnSpc>
            </a:pPr>
            <a:r>
              <a:rPr lang="en-US" dirty="0"/>
              <a:t>Where do we need expression biomarkers the most?</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a:xfrm>
            <a:off x="609600" y="1845734"/>
            <a:ext cx="5322278" cy="4023360"/>
          </a:xfrm>
        </p:spPr>
        <p:txBody>
          <a:bodyPr>
            <a:normAutofit/>
          </a:bodyPr>
          <a:lstStyle/>
          <a:p>
            <a:pPr>
              <a:lnSpc>
                <a:spcPct val="100000"/>
              </a:lnSpc>
            </a:pPr>
            <a:r>
              <a:rPr lang="en-US" sz="3200" dirty="0"/>
              <a:t>Immuno-oncology biomarkers</a:t>
            </a:r>
          </a:p>
          <a:p>
            <a:pPr marL="576453" lvl="2" indent="-234950">
              <a:lnSpc>
                <a:spcPct val="100000"/>
              </a:lnSpc>
              <a:buFont typeface="Courier New" panose="02070309020205020404" pitchFamily="49" charset="0"/>
              <a:buChar char="o"/>
            </a:pPr>
            <a:r>
              <a:rPr lang="en-US" sz="2400" dirty="0"/>
              <a:t>Primary resistance may be related for example to low PD-L1 or IDO expression</a:t>
            </a:r>
          </a:p>
          <a:p>
            <a:pPr marL="576453" lvl="2" indent="-234950">
              <a:lnSpc>
                <a:spcPct val="100000"/>
              </a:lnSpc>
              <a:buFont typeface="Courier New" panose="02070309020205020404" pitchFamily="49" charset="0"/>
              <a:buChar char="o"/>
            </a:pPr>
            <a:r>
              <a:rPr lang="en-US" sz="2400" dirty="0"/>
              <a:t>Acquired resistance may be related to upregulation of suppressors such as LAG-3 or TIM-3, loss of immunodominant neoantigens</a:t>
            </a:r>
          </a:p>
        </p:txBody>
      </p:sp>
      <p:pic>
        <p:nvPicPr>
          <p:cNvPr id="2050" name="Picture 2" descr="image">
            <a:extLst>
              <a:ext uri="{FF2B5EF4-FFF2-40B4-BE49-F238E27FC236}">
                <a16:creationId xmlns:a16="http://schemas.microsoft.com/office/drawing/2014/main" id="{9BACE1A1-1076-BA2E-103E-CAE4C011C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0123" y="1512656"/>
            <a:ext cx="5931877" cy="46933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3DEC44-106A-9913-F33D-F7BCBE1E8BD9}"/>
              </a:ext>
            </a:extLst>
          </p:cNvPr>
          <p:cNvSpPr txBox="1"/>
          <p:nvPr/>
        </p:nvSpPr>
        <p:spPr>
          <a:xfrm>
            <a:off x="3070107" y="5684428"/>
            <a:ext cx="302589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Chae YK et al. Oncologist 2018</a:t>
            </a:r>
          </a:p>
        </p:txBody>
      </p:sp>
    </p:spTree>
    <p:extLst>
      <p:ext uri="{BB962C8B-B14F-4D97-AF65-F5344CB8AC3E}">
        <p14:creationId xmlns:p14="http://schemas.microsoft.com/office/powerpoint/2010/main" val="12338807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CF59-53BB-9AFA-237C-26CE6033D973}"/>
              </a:ext>
            </a:extLst>
          </p:cNvPr>
          <p:cNvSpPr>
            <a:spLocks noGrp="1"/>
          </p:cNvSpPr>
          <p:nvPr>
            <p:ph type="title"/>
          </p:nvPr>
        </p:nvSpPr>
        <p:spPr/>
        <p:txBody>
          <a:bodyPr>
            <a:normAutofit/>
          </a:bodyPr>
          <a:lstStyle/>
          <a:p>
            <a:pPr>
              <a:lnSpc>
                <a:spcPct val="100000"/>
              </a:lnSpc>
            </a:pPr>
            <a:r>
              <a:rPr lang="en-US" dirty="0"/>
              <a:t>Expression biomarker considerations</a:t>
            </a:r>
          </a:p>
        </p:txBody>
      </p:sp>
      <p:sp>
        <p:nvSpPr>
          <p:cNvPr id="3" name="Content Placeholder 2">
            <a:extLst>
              <a:ext uri="{FF2B5EF4-FFF2-40B4-BE49-F238E27FC236}">
                <a16:creationId xmlns:a16="http://schemas.microsoft.com/office/drawing/2014/main" id="{D5ADAD26-9278-6D65-43A0-B2F8C886F015}"/>
              </a:ext>
            </a:extLst>
          </p:cNvPr>
          <p:cNvSpPr>
            <a:spLocks noGrp="1"/>
          </p:cNvSpPr>
          <p:nvPr>
            <p:ph idx="1"/>
          </p:nvPr>
        </p:nvSpPr>
        <p:spPr>
          <a:xfrm>
            <a:off x="609600" y="1845734"/>
            <a:ext cx="10546080" cy="4350880"/>
          </a:xfrm>
        </p:spPr>
        <p:txBody>
          <a:bodyPr>
            <a:normAutofit fontScale="77500" lnSpcReduction="20000"/>
          </a:bodyPr>
          <a:lstStyle/>
          <a:p>
            <a:pPr>
              <a:lnSpc>
                <a:spcPct val="100000"/>
              </a:lnSpc>
            </a:pPr>
            <a:r>
              <a:rPr lang="en-US" sz="3200" dirty="0"/>
              <a:t>Current standard is immunohistochemistry (IHC) for single proteins</a:t>
            </a:r>
          </a:p>
          <a:p>
            <a:pPr marL="458788" lvl="1" indent="-258763">
              <a:lnSpc>
                <a:spcPct val="100000"/>
              </a:lnSpc>
              <a:buFont typeface="Courier New" panose="02070309020205020404" pitchFamily="49" charset="0"/>
              <a:buChar char="o"/>
            </a:pPr>
            <a:r>
              <a:rPr lang="en-US" sz="3000" dirty="0"/>
              <a:t>Availability of tumor tissues is often limited; it would not be feasible to screen for multiple protein biomarkers</a:t>
            </a:r>
          </a:p>
          <a:p>
            <a:pPr marL="458788" lvl="1" indent="-258763">
              <a:lnSpc>
                <a:spcPct val="100000"/>
              </a:lnSpc>
              <a:buFont typeface="Courier New" panose="02070309020205020404" pitchFamily="49" charset="0"/>
              <a:buChar char="o"/>
            </a:pPr>
            <a:r>
              <a:rPr lang="en-US" sz="3000" dirty="0"/>
              <a:t>Multiplex immunofluorescence/IHC can assay several (up to ~3 dozen) proteins </a:t>
            </a:r>
          </a:p>
          <a:p>
            <a:pPr>
              <a:lnSpc>
                <a:spcPct val="100000"/>
              </a:lnSpc>
            </a:pPr>
            <a:r>
              <a:rPr lang="en-US" sz="3200" dirty="0"/>
              <a:t>Alternatives to immunoassays include mass spectroscopy-based techniques</a:t>
            </a:r>
          </a:p>
          <a:p>
            <a:pPr>
              <a:lnSpc>
                <a:spcPct val="100000"/>
              </a:lnSpc>
            </a:pPr>
            <a:r>
              <a:rPr lang="en-US" sz="3200" dirty="0"/>
              <a:t>Comprehensive proteomics include characterization of post-translational modifications including phosphorylation, ubiquitination, and glycosylation </a:t>
            </a:r>
          </a:p>
          <a:p>
            <a:pPr>
              <a:lnSpc>
                <a:spcPct val="100000"/>
              </a:lnSpc>
            </a:pPr>
            <a:r>
              <a:rPr lang="en-US" sz="3200" dirty="0"/>
              <a:t>RNA expression may correlate to protein expression, however, may not account for post-translational regulation, e.g., protein degradation</a:t>
            </a:r>
          </a:p>
        </p:txBody>
      </p:sp>
    </p:spTree>
    <p:extLst>
      <p:ext uri="{BB962C8B-B14F-4D97-AF65-F5344CB8AC3E}">
        <p14:creationId xmlns:p14="http://schemas.microsoft.com/office/powerpoint/2010/main" val="7902482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2C1D87-B6AF-4D6E-8AD9-AB458A2B496C}"/>
              </a:ext>
            </a:extLst>
          </p:cNvPr>
          <p:cNvSpPr>
            <a:spLocks noGrp="1"/>
          </p:cNvSpPr>
          <p:nvPr>
            <p:ph type="title"/>
          </p:nvPr>
        </p:nvSpPr>
        <p:spPr/>
        <p:txBody>
          <a:bodyPr>
            <a:normAutofit/>
          </a:bodyPr>
          <a:lstStyle/>
          <a:p>
            <a:r>
              <a:rPr lang="en-US" dirty="0"/>
              <a:t>Which protein biomarkers?</a:t>
            </a:r>
          </a:p>
        </p:txBody>
      </p:sp>
      <p:sp>
        <p:nvSpPr>
          <p:cNvPr id="6" name="Content Placeholder 5">
            <a:extLst>
              <a:ext uri="{FF2B5EF4-FFF2-40B4-BE49-F238E27FC236}">
                <a16:creationId xmlns:a16="http://schemas.microsoft.com/office/drawing/2014/main" id="{87033271-542C-40FF-9C1D-B6ADA43D576B}"/>
              </a:ext>
            </a:extLst>
          </p:cNvPr>
          <p:cNvSpPr>
            <a:spLocks noGrp="1"/>
          </p:cNvSpPr>
          <p:nvPr>
            <p:ph idx="1"/>
          </p:nvPr>
        </p:nvSpPr>
        <p:spPr/>
        <p:txBody>
          <a:bodyPr>
            <a:normAutofit fontScale="92500" lnSpcReduction="10000"/>
          </a:bodyPr>
          <a:lstStyle/>
          <a:p>
            <a:r>
              <a:rPr lang="en-US" sz="3600" dirty="0">
                <a:solidFill>
                  <a:schemeClr val="tx1"/>
                </a:solidFill>
              </a:rPr>
              <a:t>ADCs: AXL, CEACAM5, CD56, DLL3, EGFR, ERBB2, ERBB3, Folate receptor </a:t>
            </a:r>
            <a:r>
              <a:rPr lang="el-GR" sz="3600" dirty="0">
                <a:solidFill>
                  <a:schemeClr val="tx1"/>
                </a:solidFill>
              </a:rPr>
              <a:t>α</a:t>
            </a:r>
            <a:r>
              <a:rPr lang="en-US" sz="3600" dirty="0">
                <a:solidFill>
                  <a:schemeClr val="tx1"/>
                </a:solidFill>
              </a:rPr>
              <a:t> (FOLR1) MET, NECTIN4, PTK7, NaPi2b (SLC34A2), TROP2</a:t>
            </a:r>
          </a:p>
          <a:p>
            <a:r>
              <a:rPr lang="en-US" sz="3600" dirty="0">
                <a:solidFill>
                  <a:schemeClr val="tx1"/>
                </a:solidFill>
              </a:rPr>
              <a:t>IO: CD3 (CD3G,D,E), CD8 (CD8A,B), CD20 (MS4A1), CD31 (PECAM1), CD45RO (PTPRC), CD66b (CEACAM8), CD68, DC-LAMP (LAMP3), FOXP3, Granzyme B (GZMB), IL-27, Ki-67 (MKI67), LAG3, MZB1, NKp46 (NCR1), </a:t>
            </a:r>
            <a:r>
              <a:rPr lang="en-US" sz="3600" dirty="0" err="1">
                <a:solidFill>
                  <a:schemeClr val="tx1"/>
                </a:solidFill>
              </a:rPr>
              <a:t>PanCK</a:t>
            </a:r>
            <a:r>
              <a:rPr lang="en-US" sz="3600" dirty="0">
                <a:solidFill>
                  <a:schemeClr val="tx1"/>
                </a:solidFill>
              </a:rPr>
              <a:t>, PD-1 (PDCD1), PD-L1 (CD274), PCSK9, </a:t>
            </a:r>
            <a:r>
              <a:rPr lang="en-US" sz="3600" dirty="0" err="1">
                <a:solidFill>
                  <a:schemeClr val="tx1"/>
                </a:solidFill>
              </a:rPr>
              <a:t>RORɣT</a:t>
            </a:r>
            <a:r>
              <a:rPr lang="en-US" sz="3600" dirty="0">
                <a:solidFill>
                  <a:schemeClr val="tx1"/>
                </a:solidFill>
              </a:rPr>
              <a:t> (RORC), TGFB1, TIGIT, TIM3 (HAVCR2), TREM2</a:t>
            </a:r>
          </a:p>
        </p:txBody>
      </p:sp>
    </p:spTree>
    <p:extLst>
      <p:ext uri="{BB962C8B-B14F-4D97-AF65-F5344CB8AC3E}">
        <p14:creationId xmlns:p14="http://schemas.microsoft.com/office/powerpoint/2010/main" val="22468400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ADC3F-1C1E-06FC-A1BD-88F529C54F68}"/>
              </a:ext>
            </a:extLst>
          </p:cNvPr>
          <p:cNvSpPr>
            <a:spLocks noGrp="1"/>
          </p:cNvSpPr>
          <p:nvPr>
            <p:ph type="title"/>
          </p:nvPr>
        </p:nvSpPr>
        <p:spPr/>
        <p:txBody>
          <a:bodyPr/>
          <a:lstStyle/>
          <a:p>
            <a:r>
              <a:rPr lang="en-US" dirty="0"/>
              <a:t>Summary of lead </a:t>
            </a:r>
            <a:r>
              <a:rPr lang="en-US" dirty="0" err="1"/>
              <a:t>mIF</a:t>
            </a:r>
            <a:r>
              <a:rPr lang="en-US" dirty="0"/>
              <a:t> proposal</a:t>
            </a:r>
          </a:p>
        </p:txBody>
      </p:sp>
      <p:sp>
        <p:nvSpPr>
          <p:cNvPr id="3" name="Content Placeholder 2">
            <a:extLst>
              <a:ext uri="{FF2B5EF4-FFF2-40B4-BE49-F238E27FC236}">
                <a16:creationId xmlns:a16="http://schemas.microsoft.com/office/drawing/2014/main" id="{A28E7548-59CB-A83F-2F8E-B82B2C0E09FC}"/>
              </a:ext>
            </a:extLst>
          </p:cNvPr>
          <p:cNvSpPr>
            <a:spLocks noGrp="1"/>
          </p:cNvSpPr>
          <p:nvPr>
            <p:ph idx="1"/>
          </p:nvPr>
        </p:nvSpPr>
        <p:spPr>
          <a:xfrm>
            <a:off x="609600" y="1642369"/>
            <a:ext cx="10546080" cy="4429957"/>
          </a:xfrm>
        </p:spPr>
        <p:txBody>
          <a:bodyPr>
            <a:normAutofit/>
          </a:bodyPr>
          <a:lstStyle/>
          <a:p>
            <a:r>
              <a:rPr lang="en-US" dirty="0" err="1"/>
              <a:t>Nucleai</a:t>
            </a:r>
            <a:r>
              <a:rPr lang="en-US" dirty="0"/>
              <a:t> will develop a CLIA-validated mIF assay using the </a:t>
            </a:r>
            <a:r>
              <a:rPr lang="en-US" dirty="0" err="1"/>
              <a:t>Lunaphore</a:t>
            </a:r>
            <a:r>
              <a:rPr lang="en-US" dirty="0"/>
              <a:t> COMET stainer-scanner to support Lung-MAP</a:t>
            </a:r>
          </a:p>
          <a:p>
            <a:r>
              <a:rPr lang="en-US" dirty="0"/>
              <a:t>High-plex </a:t>
            </a:r>
            <a:r>
              <a:rPr lang="en-US" dirty="0" err="1"/>
              <a:t>mIF</a:t>
            </a:r>
            <a:r>
              <a:rPr lang="en-US" dirty="0"/>
              <a:t> panel of clinically-actionable markers + a panel of exploratory markers (total of up to 40 proteins), and an automated digital panel analysis pipeline</a:t>
            </a:r>
          </a:p>
          <a:p>
            <a:r>
              <a:rPr lang="en-US" dirty="0"/>
              <a:t>Tissue requirement: Two FFPE unstained slides</a:t>
            </a:r>
          </a:p>
          <a:p>
            <a:r>
              <a:rPr lang="en-US" dirty="0"/>
              <a:t>Turnaround time: 7 business days</a:t>
            </a:r>
          </a:p>
          <a:p>
            <a:r>
              <a:rPr lang="en-US" dirty="0"/>
              <a:t>Primary deliverable: clinical report</a:t>
            </a:r>
          </a:p>
          <a:p>
            <a:r>
              <a:rPr lang="en-US" dirty="0"/>
              <a:t>Assay development will employ a staged approach:</a:t>
            </a:r>
          </a:p>
          <a:p>
            <a:pPr lvl="1"/>
            <a:r>
              <a:rPr lang="en-US" dirty="0"/>
              <a:t>Development and validation of a limited set of markers (6 proteins) for retrospective use</a:t>
            </a:r>
          </a:p>
          <a:p>
            <a:pPr lvl="1"/>
            <a:r>
              <a:rPr lang="en-US" dirty="0"/>
              <a:t>Clinical validation on retrospective data for prospective use</a:t>
            </a:r>
          </a:p>
          <a:p>
            <a:pPr lvl="1"/>
            <a:r>
              <a:rPr lang="en-US" dirty="0"/>
              <a:t>Spatial biomarker development for improved predictive power</a:t>
            </a:r>
          </a:p>
        </p:txBody>
      </p:sp>
      <p:sp>
        <p:nvSpPr>
          <p:cNvPr id="4" name="Slide Number Placeholder 3">
            <a:extLst>
              <a:ext uri="{FF2B5EF4-FFF2-40B4-BE49-F238E27FC236}">
                <a16:creationId xmlns:a16="http://schemas.microsoft.com/office/drawing/2014/main" id="{A5FF6311-9FA9-4DFC-397D-86473BEA0D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85000"/>
                    <a:lumOff val="15000"/>
                  </a:prstClr>
                </a:solidFill>
                <a:effectLst/>
                <a:uLnTx/>
                <a:uFillTx/>
                <a:latin typeface="Calibri"/>
                <a:ea typeface="+mn-ea"/>
                <a:cs typeface="+mn-cs"/>
              </a:rPr>
              <a:t>Slide: </a:t>
            </a:r>
            <a:fld id="{629637A9-119A-49DA-BD12-AAC58B377D80}" type="slidenum">
              <a:rPr kumimoji="0" lang="en-US" sz="1050" b="0" i="0" u="none" strike="noStrike" kern="1200" cap="none" spc="0" normalizeH="0" baseline="0" noProof="0" smtClean="0">
                <a:ln>
                  <a:noFill/>
                </a:ln>
                <a:solidFill>
                  <a:prstClr val="black">
                    <a:lumMod val="85000"/>
                    <a:lumOff val="1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050" b="0" i="0" u="none" strike="noStrike" kern="1200" cap="none" spc="0" normalizeH="0" baseline="0" noProof="0" dirty="0">
              <a:ln>
                <a:noFill/>
              </a:ln>
              <a:solidFill>
                <a:prstClr val="black">
                  <a:lumMod val="85000"/>
                  <a:lumOff val="15000"/>
                </a:prstClr>
              </a:solidFill>
              <a:effectLst/>
              <a:uLnTx/>
              <a:uFillTx/>
              <a:latin typeface="Calibri"/>
              <a:ea typeface="+mn-ea"/>
              <a:cs typeface="+mn-cs"/>
            </a:endParaRPr>
          </a:p>
        </p:txBody>
      </p:sp>
    </p:spTree>
    <p:extLst>
      <p:ext uri="{BB962C8B-B14F-4D97-AF65-F5344CB8AC3E}">
        <p14:creationId xmlns:p14="http://schemas.microsoft.com/office/powerpoint/2010/main" val="2060268168"/>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3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3.xml><?xml version="1.0" encoding="utf-8"?>
<a:theme xmlns:a="http://schemas.openxmlformats.org/drawingml/2006/main" name="1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4.xml><?xml version="1.0" encoding="utf-8"?>
<a:theme xmlns:a="http://schemas.openxmlformats.org/drawingml/2006/main" name="2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5.xml><?xml version="1.0" encoding="utf-8"?>
<a:theme xmlns:a="http://schemas.openxmlformats.org/drawingml/2006/main" name="5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6.xml><?xml version="1.0" encoding="utf-8"?>
<a:theme xmlns:a="http://schemas.openxmlformats.org/drawingml/2006/main" name="4_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EC0E7C889140469F5BB8E58B646ACD" ma:contentTypeVersion="14" ma:contentTypeDescription="Create a new document." ma:contentTypeScope="" ma:versionID="e0abd6040e72eaf4342f641e29201c03">
  <xsd:schema xmlns:xsd="http://www.w3.org/2001/XMLSchema" xmlns:xs="http://www.w3.org/2001/XMLSchema" xmlns:p="http://schemas.microsoft.com/office/2006/metadata/properties" xmlns:ns2="cc25cf11-1b87-4820-a5d3-480cd075e2c9" xmlns:ns3="d83aed4e-93e7-4da3-8bcf-cebf5c54b61a" targetNamespace="http://schemas.microsoft.com/office/2006/metadata/properties" ma:root="true" ma:fieldsID="e6718ee2e84ec6e99f4b11f1444c61b9" ns2:_="" ns3:_="">
    <xsd:import namespace="cc25cf11-1b87-4820-a5d3-480cd075e2c9"/>
    <xsd:import namespace="d83aed4e-93e7-4da3-8bcf-cebf5c54b61a"/>
    <xsd:element name="properties">
      <xsd:complexType>
        <xsd:sequence>
          <xsd:element name="documentManagement">
            <xsd:complexType>
              <xsd:all>
                <xsd:element ref="ns2:lcf76f155ced4ddcb4097134ff3c332f" minOccurs="0"/>
                <xsd:element ref="ns2:Description" minOccurs="0"/>
                <xsd:element ref="ns3:TaxCatchAll" minOccurs="0"/>
                <xsd:element ref="ns2:MediaServiceOCR" minOccurs="0"/>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5cf11-1b87-4820-a5d3-480cd075e2c9" elementFormDefault="qualified">
    <xsd:import namespace="http://schemas.microsoft.com/office/2006/documentManagement/types"/>
    <xsd:import namespace="http://schemas.microsoft.com/office/infopath/2007/PartnerControls"/>
    <xsd:element name="lcf76f155ced4ddcb4097134ff3c332f" ma:index="8" nillable="true" ma:taxonomy="true" ma:internalName="lcf76f155ced4ddcb4097134ff3c332f" ma:taxonomyFieldName="MediaServiceImageTags" ma:displayName="Image Tags" ma:readOnly="false" ma:fieldId="{5cf76f15-5ced-4ddc-b409-7134ff3c332f}" ma:taxonomyMulti="true" ma:sspId="cdc45586-7829-465f-80e3-daf425e5399a" ma:termSetId="00000000-0000-0000-0000-000000000000" ma:anchorId="fba54fb3-c3e1-fe81-a776-ca4b69148c4d" ma:open="true" ma:isKeyword="false">
      <xsd:complexType>
        <xsd:sequence>
          <xsd:element ref="pc:Terms" minOccurs="0" maxOccurs="1"/>
        </xsd:sequence>
      </xsd:complexType>
    </xsd:element>
    <xsd:element name="Description" ma:index="9" nillable="true" ma:displayName="Description " ma:format="Dropdown" ma:internalName="Description">
      <xsd:simpleType>
        <xsd:restriction base="dms:Text">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aed4e-93e7-4da3-8bcf-cebf5c54b61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1dddb742-c7c3-4d56-9ada-76db4bf7c6dc}" ma:internalName="TaxCatchAll" ma:showField="CatchAllData" ma:web="d83aed4e-93e7-4da3-8bcf-cebf5c54b6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25cf11-1b87-4820-a5d3-480cd075e2c9">
      <Terms xmlns="http://schemas.microsoft.com/office/infopath/2007/PartnerControls"/>
    </lcf76f155ced4ddcb4097134ff3c332f>
    <Description xmlns="cc25cf11-1b87-4820-a5d3-480cd075e2c9" xsi:nil="true"/>
    <TaxCatchAll xmlns="d83aed4e-93e7-4da3-8bcf-cebf5c54b61a" xsi:nil="true"/>
  </documentManagement>
</p:properties>
</file>

<file path=customXml/itemProps1.xml><?xml version="1.0" encoding="utf-8"?>
<ds:datastoreItem xmlns:ds="http://schemas.openxmlformats.org/officeDocument/2006/customXml" ds:itemID="{925ACFB0-FBC5-4756-90D3-0739F2B4B8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25cf11-1b87-4820-a5d3-480cd075e2c9"/>
    <ds:schemaRef ds:uri="d83aed4e-93e7-4da3-8bcf-cebf5c54b6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6F49B8-180C-48B1-9D17-0DBF0B24C86E}">
  <ds:schemaRefs>
    <ds:schemaRef ds:uri="http://schemas.microsoft.com/sharepoint/v3/contenttype/forms"/>
  </ds:schemaRefs>
</ds:datastoreItem>
</file>

<file path=customXml/itemProps3.xml><?xml version="1.0" encoding="utf-8"?>
<ds:datastoreItem xmlns:ds="http://schemas.openxmlformats.org/officeDocument/2006/customXml" ds:itemID="{12EAD017-6884-4950-9F38-AFCC7E5435B9}">
  <ds:schemaRefs>
    <ds:schemaRef ds:uri="http://schemas.microsoft.com/office/2006/metadata/properties"/>
    <ds:schemaRef ds:uri="http://schemas.microsoft.com/office/infopath/2007/PartnerControls"/>
    <ds:schemaRef ds:uri="cc25cf11-1b87-4820-a5d3-480cd075e2c9"/>
    <ds:schemaRef ds:uri="d83aed4e-93e7-4da3-8bcf-cebf5c54b61a"/>
  </ds:schemaRefs>
</ds:datastoreItem>
</file>

<file path=docProps/app.xml><?xml version="1.0" encoding="utf-8"?>
<Properties xmlns="http://schemas.openxmlformats.org/officeDocument/2006/extended-properties" xmlns:vt="http://schemas.openxmlformats.org/officeDocument/2006/docPropsVTypes">
  <TotalTime>2314</TotalTime>
  <Words>9490</Words>
  <Application>Microsoft Office PowerPoint</Application>
  <PresentationFormat>Widescreen</PresentationFormat>
  <Paragraphs>1742</Paragraphs>
  <Slides>115</Slides>
  <Notes>39</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115</vt:i4>
      </vt:variant>
    </vt:vector>
  </HeadingPairs>
  <TitlesOfParts>
    <vt:vector size="137" baseType="lpstr">
      <vt:lpstr>MS Mincho</vt:lpstr>
      <vt:lpstr>Arial</vt:lpstr>
      <vt:lpstr>Arial Unicode MS</vt:lpstr>
      <vt:lpstr>BlinkMacSystemFont</vt:lpstr>
      <vt:lpstr>Bradley Hand ITC</vt:lpstr>
      <vt:lpstr>Calibri</vt:lpstr>
      <vt:lpstr>Calibri Light</vt:lpstr>
      <vt:lpstr>Courier New</vt:lpstr>
      <vt:lpstr>Helvetica</vt:lpstr>
      <vt:lpstr>Lucida Grande</vt:lpstr>
      <vt:lpstr>Microsoft Sans Serif</vt:lpstr>
      <vt:lpstr>System Font Regular</vt:lpstr>
      <vt:lpstr>Times New Roman</vt:lpstr>
      <vt:lpstr>Verdana</vt:lpstr>
      <vt:lpstr>Wingdings</vt:lpstr>
      <vt:lpstr>Retrospect</vt:lpstr>
      <vt:lpstr>3_Retrospect</vt:lpstr>
      <vt:lpstr>1_Retrospect</vt:lpstr>
      <vt:lpstr>2_Retrospect</vt:lpstr>
      <vt:lpstr>5_Retrospect</vt:lpstr>
      <vt:lpstr>4_Retrospect</vt:lpstr>
      <vt:lpstr>Office Theme</vt:lpstr>
      <vt:lpstr>PowerPoint Presentation</vt:lpstr>
      <vt:lpstr>Agenda</vt:lpstr>
      <vt:lpstr>Welcome</vt:lpstr>
      <vt:lpstr>Lung-MAP Accomplishments</vt:lpstr>
      <vt:lpstr>PowerPoint Presentation</vt:lpstr>
      <vt:lpstr>PowerPoint Presentation</vt:lpstr>
      <vt:lpstr>PowerPoint Presentation</vt:lpstr>
      <vt:lpstr>PowerPoint Presentation</vt:lpstr>
      <vt:lpstr>PowerPoint Presentation</vt:lpstr>
      <vt:lpstr>Manuscript &amp; Accrual Updates</vt:lpstr>
      <vt:lpstr>Lung-MAP 3.0</vt:lpstr>
      <vt:lpstr>Expanding Lung-MAP Testing</vt:lpstr>
      <vt:lpstr>Which NGS tests for LUNGMAP?</vt:lpstr>
      <vt:lpstr>Starting point: NCI-MATCH</vt:lpstr>
      <vt:lpstr>NCI-MATCH qualification process</vt:lpstr>
      <vt:lpstr>Commercial lab tumor tests meeting our criteria</vt:lpstr>
      <vt:lpstr>Academic lab tumor tests</vt:lpstr>
      <vt:lpstr>Commercial lab ctDNA tests meeting criteria</vt:lpstr>
      <vt:lpstr>Approval and use of NGS test results</vt:lpstr>
      <vt:lpstr>PowerPoint Presentation</vt:lpstr>
      <vt:lpstr>FoundationOne RNA being added to  on-study NGS testing</vt:lpstr>
      <vt:lpstr>Thank You</vt:lpstr>
      <vt:lpstr>Accrual Enhancement Committee Updates</vt:lpstr>
      <vt:lpstr>March 2024 Retreat &amp; Lung-MAP 3.0</vt:lpstr>
      <vt:lpstr>Cancer Centers: Targeted Messaging</vt:lpstr>
      <vt:lpstr>Lung-MAP 3.0 Messaging</vt:lpstr>
      <vt:lpstr>Lung-MAP 3.0: Industry Partners</vt:lpstr>
      <vt:lpstr>Outreach to Sites</vt:lpstr>
      <vt:lpstr>Lung-MAP 3.0 Social Media</vt:lpstr>
      <vt:lpstr>Lung-MAP.org Updates</vt:lpstr>
      <vt:lpstr>Messaging to Advocacy Partners</vt:lpstr>
      <vt:lpstr>Messaging at Large</vt:lpstr>
      <vt:lpstr>                               Resources: All Sub-Studies</vt:lpstr>
      <vt:lpstr>Enhancing Representativeness</vt:lpstr>
      <vt:lpstr>Lung-MAP Demographics N=3355</vt:lpstr>
      <vt:lpstr>PowerPoint Presentation</vt:lpstr>
      <vt:lpstr>Five Key Changes to Know</vt:lpstr>
      <vt:lpstr>OIG found Plans and Enrollment Often Fell Short for Underrepresented Groups in a Sample of  NIH-Funded Clinical Trials </vt:lpstr>
      <vt:lpstr>PowerPoint Presentation</vt:lpstr>
      <vt:lpstr>What OIG Recommends</vt:lpstr>
      <vt:lpstr>The new set of minimum race and/or ethnicity categories are:</vt:lpstr>
      <vt:lpstr>PowerPoint Presentation</vt:lpstr>
      <vt:lpstr>Diversity Action Plans </vt:lpstr>
      <vt:lpstr>PowerPoint Presentation</vt:lpstr>
      <vt:lpstr>S1900E  A Phase II Study Of Sotorasib (AMG 510) In Participants With Previously Treated Stage IV Or Recurrent KRAS G12C Mutated Non-squamous Non-small Cell Lung Cancer (ECOG-ACRIN Lung-MAP Sub-study)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S1900E Contacts</vt:lpstr>
      <vt:lpstr>S1900G  A Randomized Phase II Study of Capmatinib plus Osimertinib with or without Ramucirumab in Participants with EGFR-Mutant, MET-Amplified Stage IV or Recurrent Non-Small Cell Lung Cancer (Lung-MAP Sub-Study) </vt:lpstr>
      <vt:lpstr>Treatment paradigm for EGFR-mutant lung cancer</vt:lpstr>
      <vt:lpstr>MET amplification as a mechanism of resistance to EGFR inhibitors</vt:lpstr>
      <vt:lpstr>The role of VEGF in EGFR-mutant lung cancer</vt:lpstr>
      <vt:lpstr>S1900G Schema</vt:lpstr>
      <vt:lpstr>Biomarker identification on S1900G</vt:lpstr>
      <vt:lpstr>S1900G Accrual and Updates</vt:lpstr>
      <vt:lpstr>S1900G Contacts</vt:lpstr>
      <vt:lpstr>S1900K  A Randomized Phase II Study of Tepotinib With Or Without Ramucirumab In Participants With MET Exon 14 Skipping Positive Stage IV Or Recurrent Non-Small Cell Lung Cancer (Lung-MAP Sub-Study) </vt:lpstr>
      <vt:lpstr>MET alterations in NSCLC: exon 14 skipping</vt:lpstr>
      <vt:lpstr>MET inhibitor efficacy: room for improvement</vt:lpstr>
      <vt:lpstr>MET inhibitor AEs as a window into biology: high rate of edema</vt:lpstr>
      <vt:lpstr>Tepotinib AE kinetics as a window into biology: longer time to onset/long time to resolution suggests physiologic changes</vt:lpstr>
      <vt:lpstr>PowerPoint Presentation</vt:lpstr>
      <vt:lpstr>S1900K schema</vt:lpstr>
      <vt:lpstr>S1900K Accrual</vt:lpstr>
      <vt:lpstr>S1900K Updates </vt:lpstr>
      <vt:lpstr>S1900K Contacts</vt:lpstr>
      <vt:lpstr>S1900J  A Phase II of Amivantamab SC in Participants with Stage IV or Recurrent Non-Small Cell Lung Cancer Previously Treated with high MET amplification (Lung-MAP Sub-Study) </vt:lpstr>
      <vt:lpstr>S1900J Schema</vt:lpstr>
      <vt:lpstr>Background/Overview</vt:lpstr>
      <vt:lpstr>Study Objectives</vt:lpstr>
      <vt:lpstr>Study Objectives</vt:lpstr>
      <vt:lpstr>Overview of Treatment</vt:lpstr>
      <vt:lpstr>Premedication and Supportive Care</vt:lpstr>
      <vt:lpstr>PowerPoint Presentation</vt:lpstr>
      <vt:lpstr>Optional Amivantamab SC Post-Injection Medications ~May be prescribed and continued for up to 48 hrs after administration, if clinically indicated</vt:lpstr>
      <vt:lpstr>Key Eligibility Criteria (1) –  Disease Related</vt:lpstr>
      <vt:lpstr>Key Eligibility Criteria – Prior/Concurrent Therapy</vt:lpstr>
      <vt:lpstr>Amivantamab SC Administration Guidelines</vt:lpstr>
      <vt:lpstr>Anticipated Adverse Events for  Amivantamab SC</vt:lpstr>
      <vt:lpstr>Dose Modifications/Interruptions</vt:lpstr>
      <vt:lpstr>Criteria for Removal from Protocol Treatment and Follow-up</vt:lpstr>
      <vt:lpstr>Acknowledgements </vt:lpstr>
      <vt:lpstr>S1900J Contacts</vt:lpstr>
      <vt:lpstr>Translational Medicine Committee Updates</vt:lpstr>
      <vt:lpstr>Lung-MAP TM strategic priorities</vt:lpstr>
      <vt:lpstr>PowerPoint Presentation</vt:lpstr>
      <vt:lpstr>Lung-MAP blood sample collection plan</vt:lpstr>
      <vt:lpstr>Lung-MAP blood samples collected</vt:lpstr>
      <vt:lpstr>Gene/Protein Expression biomarkers</vt:lpstr>
      <vt:lpstr>Where do we need expression biomarkers the most?</vt:lpstr>
      <vt:lpstr>Where do we need expression biomarkers the most?</vt:lpstr>
      <vt:lpstr>Expression biomarker considerations</vt:lpstr>
      <vt:lpstr>Which protein biomarkers?</vt:lpstr>
      <vt:lpstr>Summary of lead mIF proposal</vt:lpstr>
      <vt:lpstr>COMET (Lunaphore)</vt:lpstr>
      <vt:lpstr>Proposed Lung-MAP Sample Screening Workflow</vt:lpstr>
      <vt:lpstr>Staged approach for biomarker identification</vt:lpstr>
      <vt:lpstr>Thank You</vt:lpstr>
      <vt:lpstr>Drug Selection  Committee Updates</vt:lpstr>
      <vt:lpstr>Disclosures</vt:lpstr>
      <vt:lpstr>DSC Sub-Study Process Review</vt:lpstr>
      <vt:lpstr>DSC Sub-Study Process Review</vt:lpstr>
      <vt:lpstr>Lung-MAP Sub-Study Timelines</vt:lpstr>
      <vt:lpstr>DSC Activity</vt:lpstr>
      <vt:lpstr>Lung-MAP DSC Future Directions from Lung-MAP Retreat</vt:lpstr>
      <vt:lpstr>PowerPoint Presentation</vt:lpstr>
      <vt:lpstr>Closing Remarks &amp; General Q &amp; A Session</vt:lpstr>
      <vt:lpstr>Contact Us</vt:lpstr>
      <vt:lpstr>Acknowledgements</vt:lpstr>
      <vt:lpstr>Summary &amp; Adjourn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Gildner, Laura</dc:creator>
  <cp:lastModifiedBy>Beeler, Jennifer</cp:lastModifiedBy>
  <cp:revision>90</cp:revision>
  <dcterms:created xsi:type="dcterms:W3CDTF">2022-10-11T18:50:43Z</dcterms:created>
  <dcterms:modified xsi:type="dcterms:W3CDTF">2024-10-17T22:32:09Z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0x010100E3EC0E7C889140469F5BB8E58B646ACD</vt:lpwstr>
  </property>
  <property fmtid="{D5CDD505-2E9C-101B-9397-08002B2CF9AE}" pid="3" name="MediaServiceImageTags">
    <vt:lpwstr/>
  </property>
</Properties>
</file>