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8" r:id="rId2"/>
    <p:sldMasterId id="2147483720" r:id="rId3"/>
  </p:sldMasterIdLst>
  <p:notesMasterIdLst>
    <p:notesMasterId r:id="rId40"/>
  </p:notesMasterIdLst>
  <p:sldIdLst>
    <p:sldId id="295" r:id="rId4"/>
    <p:sldId id="333" r:id="rId5"/>
    <p:sldId id="334" r:id="rId6"/>
    <p:sldId id="296" r:id="rId7"/>
    <p:sldId id="297" r:id="rId8"/>
    <p:sldId id="299" r:id="rId9"/>
    <p:sldId id="298" r:id="rId10"/>
    <p:sldId id="300" r:id="rId11"/>
    <p:sldId id="328" r:id="rId12"/>
    <p:sldId id="302" r:id="rId13"/>
    <p:sldId id="303" r:id="rId14"/>
    <p:sldId id="304" r:id="rId15"/>
    <p:sldId id="335" r:id="rId16"/>
    <p:sldId id="316" r:id="rId17"/>
    <p:sldId id="305" r:id="rId18"/>
    <p:sldId id="329" r:id="rId19"/>
    <p:sldId id="317" r:id="rId20"/>
    <p:sldId id="318" r:id="rId21"/>
    <p:sldId id="323" r:id="rId22"/>
    <p:sldId id="324" r:id="rId23"/>
    <p:sldId id="327" r:id="rId24"/>
    <p:sldId id="322" r:id="rId25"/>
    <p:sldId id="319" r:id="rId26"/>
    <p:sldId id="320" r:id="rId27"/>
    <p:sldId id="321" r:id="rId28"/>
    <p:sldId id="306" r:id="rId29"/>
    <p:sldId id="336" r:id="rId30"/>
    <p:sldId id="307" r:id="rId31"/>
    <p:sldId id="310" r:id="rId32"/>
    <p:sldId id="311" r:id="rId33"/>
    <p:sldId id="312" r:id="rId34"/>
    <p:sldId id="313" r:id="rId35"/>
    <p:sldId id="315" r:id="rId36"/>
    <p:sldId id="330" r:id="rId37"/>
    <p:sldId id="331" r:id="rId38"/>
    <p:sldId id="33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nneth Grossmann" initials="" lastIdx="2" clrIdx="0"/>
  <p:cmAuthor id="1" name="Miao, Jieling" initials="MJ" lastIdx="21" clrIdx="1">
    <p:extLst>
      <p:ext uri="{19B8F6BF-5375-455C-9EA6-DF929625EA0E}">
        <p15:presenceInfo xmlns:p15="http://schemas.microsoft.com/office/powerpoint/2012/main" userId="S-1-5-21-1981756720-1202999891-1092489882-1049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D8B7"/>
    <a:srgbClr val="EAD19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7" autoAdjust="0"/>
    <p:restoredTop sz="83379" autoAdjust="0"/>
  </p:normalViewPr>
  <p:slideViewPr>
    <p:cSldViewPr snapToGrid="0" snapToObjects="1">
      <p:cViewPr varScale="1">
        <p:scale>
          <a:sx n="63" d="100"/>
          <a:sy n="63" d="100"/>
        </p:scale>
        <p:origin x="396" y="5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82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50A8F9-C5F4-1D4D-BDEE-51C6DDE96CB5}" type="datetimeFigureOut">
              <a:rPr lang="en-US" smtClean="0"/>
              <a:pPr/>
              <a:t>6/8/2019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A0717D-B862-9643-8942-A69B913530BB}" type="slidenum">
              <a:rPr lang="en-US" smtClean="0"/>
              <a:pPr/>
              <a:t>‹#›</a:t>
            </a:fld>
            <a:endParaRPr lang="en-US"/>
          </a:p>
        </p:txBody>
      </p:sp>
    </p:spTree>
    <p:extLst>
      <p:ext uri="{BB962C8B-B14F-4D97-AF65-F5344CB8AC3E}">
        <p14:creationId xmlns:p14="http://schemas.microsoft.com/office/powerpoint/2010/main" val="24212860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kickoff</a:t>
            </a:r>
            <a:r>
              <a:rPr lang="en-US" baseline="0" dirty="0"/>
              <a:t> for SWOG 1418. The adjuvant trial comparing Pembrolizumab to observation in TNBC with residual invasive cancer after neoadjuvant chemotherapy. </a:t>
            </a:r>
          </a:p>
          <a:p>
            <a:endParaRPr lang="en-US" baseline="0" dirty="0"/>
          </a:p>
          <a:p>
            <a:r>
              <a:rPr lang="en-US" baseline="0" dirty="0"/>
              <a:t>My name is Joshua Mammen and I am a study Co-PI at SWOG. First of all I would like to thank you for participating in this important trial.</a:t>
            </a:r>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1</a:t>
            </a:fld>
            <a:endParaRPr lang="en-US"/>
          </a:p>
        </p:txBody>
      </p:sp>
    </p:spTree>
    <p:extLst>
      <p:ext uri="{BB962C8B-B14F-4D97-AF65-F5344CB8AC3E}">
        <p14:creationId xmlns:p14="http://schemas.microsoft.com/office/powerpoint/2010/main" val="1260029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12</a:t>
            </a:fld>
            <a:endParaRPr lang="en-US"/>
          </a:p>
        </p:txBody>
      </p:sp>
    </p:spTree>
    <p:extLst>
      <p:ext uri="{BB962C8B-B14F-4D97-AF65-F5344CB8AC3E}">
        <p14:creationId xmlns:p14="http://schemas.microsoft.com/office/powerpoint/2010/main" val="3761931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0717D-B862-9643-8942-A69B913530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9888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15</a:t>
            </a:fld>
            <a:endParaRPr lang="en-US"/>
          </a:p>
        </p:txBody>
      </p:sp>
    </p:spTree>
    <p:extLst>
      <p:ext uri="{BB962C8B-B14F-4D97-AF65-F5344CB8AC3E}">
        <p14:creationId xmlns:p14="http://schemas.microsoft.com/office/powerpoint/2010/main" val="59226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16</a:t>
            </a:fld>
            <a:endParaRPr lang="en-US"/>
          </a:p>
        </p:txBody>
      </p:sp>
    </p:spTree>
    <p:extLst>
      <p:ext uri="{BB962C8B-B14F-4D97-AF65-F5344CB8AC3E}">
        <p14:creationId xmlns:p14="http://schemas.microsoft.com/office/powerpoint/2010/main" val="733250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26</a:t>
            </a:fld>
            <a:endParaRPr lang="en-US"/>
          </a:p>
        </p:txBody>
      </p:sp>
    </p:spTree>
    <p:extLst>
      <p:ext uri="{BB962C8B-B14F-4D97-AF65-F5344CB8AC3E}">
        <p14:creationId xmlns:p14="http://schemas.microsoft.com/office/powerpoint/2010/main" val="2775595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27</a:t>
            </a:fld>
            <a:endParaRPr lang="en-US"/>
          </a:p>
        </p:txBody>
      </p:sp>
    </p:spTree>
    <p:extLst>
      <p:ext uri="{BB962C8B-B14F-4D97-AF65-F5344CB8AC3E}">
        <p14:creationId xmlns:p14="http://schemas.microsoft.com/office/powerpoint/2010/main" val="110626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28</a:t>
            </a:fld>
            <a:endParaRPr lang="en-US"/>
          </a:p>
        </p:txBody>
      </p:sp>
    </p:spTree>
    <p:extLst>
      <p:ext uri="{BB962C8B-B14F-4D97-AF65-F5344CB8AC3E}">
        <p14:creationId xmlns:p14="http://schemas.microsoft.com/office/powerpoint/2010/main" val="1194944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29</a:t>
            </a:fld>
            <a:endParaRPr lang="en-US"/>
          </a:p>
        </p:txBody>
      </p:sp>
    </p:spTree>
    <p:extLst>
      <p:ext uri="{BB962C8B-B14F-4D97-AF65-F5344CB8AC3E}">
        <p14:creationId xmlns:p14="http://schemas.microsoft.com/office/powerpoint/2010/main" val="1622041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30</a:t>
            </a:fld>
            <a:endParaRPr lang="en-US"/>
          </a:p>
        </p:txBody>
      </p:sp>
    </p:spTree>
    <p:extLst>
      <p:ext uri="{BB962C8B-B14F-4D97-AF65-F5344CB8AC3E}">
        <p14:creationId xmlns:p14="http://schemas.microsoft.com/office/powerpoint/2010/main" val="1983636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endParaRPr lang="en-US" i="0"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31</a:t>
            </a:fld>
            <a:endParaRPr lang="en-US"/>
          </a:p>
        </p:txBody>
      </p:sp>
    </p:spTree>
    <p:extLst>
      <p:ext uri="{BB962C8B-B14F-4D97-AF65-F5344CB8AC3E}">
        <p14:creationId xmlns:p14="http://schemas.microsoft.com/office/powerpoint/2010/main" val="25945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0717D-B862-9643-8942-A69B913530BB}" type="slidenum">
              <a:rPr lang="en-US" smtClean="0"/>
              <a:pPr/>
              <a:t>2</a:t>
            </a:fld>
            <a:endParaRPr lang="en-US"/>
          </a:p>
        </p:txBody>
      </p:sp>
    </p:spTree>
    <p:extLst>
      <p:ext uri="{BB962C8B-B14F-4D97-AF65-F5344CB8AC3E}">
        <p14:creationId xmlns:p14="http://schemas.microsoft.com/office/powerpoint/2010/main" val="1520955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sites will be evaluates for their timeliness of</a:t>
            </a:r>
            <a:r>
              <a:rPr lang="en-US" baseline="0" dirty="0"/>
              <a:t> </a:t>
            </a:r>
            <a:r>
              <a:rPr lang="en-US" dirty="0"/>
              <a:t>SAE</a:t>
            </a:r>
            <a:r>
              <a:rPr lang="en-US" baseline="0" dirty="0"/>
              <a:t> reporting, timeliness of data submission, verification of specimen submission and offsite review of investigational drug accountability, record keeping on a bi-annual basis.</a:t>
            </a:r>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32</a:t>
            </a:fld>
            <a:endParaRPr lang="en-US"/>
          </a:p>
        </p:txBody>
      </p:sp>
    </p:spTree>
    <p:extLst>
      <p:ext uri="{BB962C8B-B14F-4D97-AF65-F5344CB8AC3E}">
        <p14:creationId xmlns:p14="http://schemas.microsoft.com/office/powerpoint/2010/main" val="3710337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informed consent process is straight forward</a:t>
            </a:r>
            <a:r>
              <a:rPr lang="en-US" baseline="0" dirty="0"/>
              <a:t> with all patients required to complete informed consent discussion and sign consent with study procedures which include PD-L1 staining.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Patients may opt-in to have their tissues banked for future research. We are hopeful</a:t>
            </a:r>
            <a:r>
              <a:rPr lang="en-US" baseline="0" dirty="0"/>
              <a:t> most patients will agree to this.</a:t>
            </a:r>
            <a:endParaRPr lang="en-US" dirty="0"/>
          </a:p>
          <a:p>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33</a:t>
            </a:fld>
            <a:endParaRPr lang="en-US"/>
          </a:p>
        </p:txBody>
      </p:sp>
    </p:spTree>
    <p:extLst>
      <p:ext uri="{BB962C8B-B14F-4D97-AF65-F5344CB8AC3E}">
        <p14:creationId xmlns:p14="http://schemas.microsoft.com/office/powerpoint/2010/main" val="1252844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0717D-B862-9643-8942-A69B913530BB}" type="slidenum">
              <a:rPr lang="en-US" smtClean="0"/>
              <a:pPr/>
              <a:t>34</a:t>
            </a:fld>
            <a:endParaRPr lang="en-US"/>
          </a:p>
        </p:txBody>
      </p:sp>
    </p:spTree>
    <p:extLst>
      <p:ext uri="{BB962C8B-B14F-4D97-AF65-F5344CB8AC3E}">
        <p14:creationId xmlns:p14="http://schemas.microsoft.com/office/powerpoint/2010/main" val="22208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talk you will hear about the study, including its background, overview and statistical deign and registration</a:t>
            </a:r>
            <a:r>
              <a:rPr lang="en-US" baseline="0" dirty="0"/>
              <a:t> steps necessary, data and sample submission, patient reported outcomes, imaging, quality control and study monitoring.</a:t>
            </a:r>
          </a:p>
          <a:p>
            <a:endParaRPr lang="en-US" baseline="0" dirty="0"/>
          </a:p>
          <a:p>
            <a:r>
              <a:rPr lang="en-US" baseline="0" dirty="0"/>
              <a:t>A brief introduction to the informed consent process and finally acknowledgements for all the hard work which went into developing this. </a:t>
            </a:r>
          </a:p>
          <a:p>
            <a:endParaRPr lang="en-US" baseline="0" dirty="0"/>
          </a:p>
          <a:p>
            <a:r>
              <a:rPr lang="en-US" baseline="0" dirty="0"/>
              <a:t>The intended audience for this includes anyone conducting the study at a SWOG, ECOG or NCIC site. Those personnel would include CRAs, data managers, and principal investigators.</a:t>
            </a:r>
            <a:endParaRPr lang="en-US" dirty="0"/>
          </a:p>
          <a:p>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4</a:t>
            </a:fld>
            <a:endParaRPr lang="en-US"/>
          </a:p>
        </p:txBody>
      </p:sp>
    </p:spTree>
    <p:extLst>
      <p:ext uri="{BB962C8B-B14F-4D97-AF65-F5344CB8AC3E}">
        <p14:creationId xmlns:p14="http://schemas.microsoft.com/office/powerpoint/2010/main" val="1437756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5</a:t>
            </a:fld>
            <a:endParaRPr lang="en-US"/>
          </a:p>
        </p:txBody>
      </p:sp>
    </p:spTree>
    <p:extLst>
      <p:ext uri="{BB962C8B-B14F-4D97-AF65-F5344CB8AC3E}">
        <p14:creationId xmlns:p14="http://schemas.microsoft.com/office/powerpoint/2010/main" val="1783574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6</a:t>
            </a:fld>
            <a:endParaRPr lang="en-US"/>
          </a:p>
        </p:txBody>
      </p:sp>
    </p:spTree>
    <p:extLst>
      <p:ext uri="{BB962C8B-B14F-4D97-AF65-F5344CB8AC3E}">
        <p14:creationId xmlns:p14="http://schemas.microsoft.com/office/powerpoint/2010/main" val="415795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7</a:t>
            </a:fld>
            <a:endParaRPr lang="en-US"/>
          </a:p>
        </p:txBody>
      </p:sp>
    </p:spTree>
    <p:extLst>
      <p:ext uri="{BB962C8B-B14F-4D97-AF65-F5344CB8AC3E}">
        <p14:creationId xmlns:p14="http://schemas.microsoft.com/office/powerpoint/2010/main" val="233583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B6CCF3-2A99-0F4A-B618-CF9452953DF1}" type="slidenum">
              <a:rPr lang="en-US" sz="1200">
                <a:latin typeface="Calibri" charset="0"/>
                <a:cs typeface="Arial" charset="0"/>
              </a:rPr>
              <a:pPr eaLnBrk="1" hangingPunct="1"/>
              <a:t>8</a:t>
            </a:fld>
            <a:endParaRPr lang="en-US" sz="1200">
              <a:latin typeface="Calibri" charset="0"/>
              <a:cs typeface="Arial" charset="0"/>
            </a:endParaRPr>
          </a:p>
        </p:txBody>
      </p:sp>
    </p:spTree>
    <p:extLst>
      <p:ext uri="{BB962C8B-B14F-4D97-AF65-F5344CB8AC3E}">
        <p14:creationId xmlns:p14="http://schemas.microsoft.com/office/powerpoint/2010/main" val="1694094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baseline="0" dirty="0">
              <a:latin typeface="Calibri" charset="0"/>
            </a:endParaRP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AE0AA9-229C-504C-926D-C2E0CD23FFF5}" type="slidenum">
              <a:rPr lang="en-US" sz="1200">
                <a:latin typeface="Calibri" charset="0"/>
                <a:cs typeface="Arial" charset="0"/>
              </a:rPr>
              <a:pPr eaLnBrk="1" hangingPunct="1"/>
              <a:t>10</a:t>
            </a:fld>
            <a:endParaRPr lang="en-US" sz="1200">
              <a:latin typeface="Calibri" charset="0"/>
              <a:cs typeface="Arial" charset="0"/>
            </a:endParaRPr>
          </a:p>
        </p:txBody>
      </p:sp>
    </p:spTree>
    <p:extLst>
      <p:ext uri="{BB962C8B-B14F-4D97-AF65-F5344CB8AC3E}">
        <p14:creationId xmlns:p14="http://schemas.microsoft.com/office/powerpoint/2010/main" val="3173629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0717D-B862-9643-8942-A69B913530BB}" type="slidenum">
              <a:rPr lang="en-US" smtClean="0"/>
              <a:pPr/>
              <a:t>11</a:t>
            </a:fld>
            <a:endParaRPr lang="en-US"/>
          </a:p>
        </p:txBody>
      </p:sp>
    </p:spTree>
    <p:extLst>
      <p:ext uri="{BB962C8B-B14F-4D97-AF65-F5344CB8AC3E}">
        <p14:creationId xmlns:p14="http://schemas.microsoft.com/office/powerpoint/2010/main" val="1889716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117600" y="359898"/>
            <a:ext cx="9875520" cy="1472184"/>
          </a:xfrm>
        </p:spPr>
        <p:txBody>
          <a:bodyPr anchor="b"/>
          <a:lstStyle>
            <a:lvl1pPr algn="l">
              <a:defRPr/>
            </a:lvl1pPr>
          </a:lstStyle>
          <a:p>
            <a:r>
              <a:rPr lang="en-US"/>
              <a:t>Click to edit Master title style</a:t>
            </a:r>
          </a:p>
        </p:txBody>
      </p:sp>
      <p:sp>
        <p:nvSpPr>
          <p:cNvPr id="22" name="Subtitle 21"/>
          <p:cNvSpPr>
            <a:spLocks noGrp="1"/>
          </p:cNvSpPr>
          <p:nvPr>
            <p:ph type="subTitle" idx="1"/>
          </p:nvPr>
        </p:nvSpPr>
        <p:spPr>
          <a:xfrm>
            <a:off x="111760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274819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3166820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53"/>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274654"/>
            <a:ext cx="7416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4053146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117600" y="359898"/>
            <a:ext cx="9875520" cy="1472184"/>
          </a:xfrm>
        </p:spPr>
        <p:txBody>
          <a:bodyPr anchor="b"/>
          <a:lstStyle>
            <a:lvl1pPr algn="l">
              <a:defRPr/>
            </a:lvl1pPr>
          </a:lstStyle>
          <a:p>
            <a:r>
              <a:rPr lang="en-US"/>
              <a:t>Click to edit Master title style</a:t>
            </a:r>
          </a:p>
        </p:txBody>
      </p:sp>
      <p:sp>
        <p:nvSpPr>
          <p:cNvPr id="22" name="Subtitle 21"/>
          <p:cNvSpPr>
            <a:spLocks noGrp="1"/>
          </p:cNvSpPr>
          <p:nvPr>
            <p:ph type="subTitle" idx="1"/>
          </p:nvPr>
        </p:nvSpPr>
        <p:spPr>
          <a:xfrm>
            <a:off x="1117600" y="1850064"/>
            <a:ext cx="9875520" cy="1752600"/>
          </a:xfrm>
        </p:spPr>
        <p:txBody>
          <a:bodyPr tIns="0"/>
          <a:lstStyle>
            <a:lvl1pPr marL="20574" indent="0" algn="l">
              <a:buNone/>
              <a:defRPr sz="1950">
                <a:solidFill>
                  <a:schemeClr val="tx2">
                    <a:shade val="30000"/>
                    <a:satMod val="150000"/>
                  </a:schemeClr>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4159792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2325719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37856" y="2600325"/>
            <a:ext cx="8534400" cy="2286000"/>
          </a:xfrm>
        </p:spPr>
        <p:txBody>
          <a:bodyPr anchor="t"/>
          <a:lstStyle>
            <a:lvl1pPr algn="l">
              <a:lnSpc>
                <a:spcPts val="3375"/>
              </a:lnSpc>
              <a:buNone/>
              <a:defRPr sz="3000" b="1" cap="all"/>
            </a:lvl1pPr>
          </a:lstStyle>
          <a:p>
            <a:r>
              <a:rPr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3716" indent="0">
              <a:lnSpc>
                <a:spcPts val="1725"/>
              </a:lnSpc>
              <a:spcBef>
                <a:spcPts val="0"/>
              </a:spcBef>
              <a:buNone/>
              <a:defRPr sz="1500">
                <a:solidFill>
                  <a:schemeClr val="tx2">
                    <a:shade val="30000"/>
                    <a:satMod val="150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2741965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34784" y="1524000"/>
            <a:ext cx="4876800" cy="4663440"/>
          </a:xfrm>
        </p:spPr>
        <p:txBody>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6" name="Footer Placeholder 9"/>
          <p:cNvSpPr>
            <a:spLocks noGrp="1"/>
          </p:cNvSpPr>
          <p:nvPr>
            <p:ph type="ftr" sz="quarter" idx="11"/>
          </p:nvPr>
        </p:nvSpPr>
        <p:spPr/>
        <p:txBody>
          <a:bodyPr/>
          <a:lstStyle>
            <a:lvl1pPr>
              <a:defRPr/>
            </a:lvl1pPr>
          </a:lstStyle>
          <a:p>
            <a:endParaRPr lang="en-US"/>
          </a:p>
        </p:txBody>
      </p:sp>
      <p:sp>
        <p:nvSpPr>
          <p:cNvPr id="7"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15749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lstStyle>
            <a:lvl1pPr algn="ctr">
              <a:defRPr sz="3375" b="1" cap="none" baseline="0"/>
            </a:lvl1pPr>
          </a:lstStyle>
          <a:p>
            <a:r>
              <a:rPr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48006" indent="0" algn="l">
              <a:lnSpc>
                <a:spcPct val="100000"/>
              </a:lnSpc>
              <a:spcBef>
                <a:spcPts val="75"/>
              </a:spcBef>
              <a:buNone/>
              <a:defRPr sz="1425" b="0">
                <a:solidFill>
                  <a:schemeClr val="tx1"/>
                </a:solidFill>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48006" indent="0" algn="l">
              <a:lnSpc>
                <a:spcPct val="100000"/>
              </a:lnSpc>
              <a:spcBef>
                <a:spcPts val="75"/>
              </a:spcBef>
              <a:buNone/>
              <a:defRPr sz="1425" b="0">
                <a:solidFill>
                  <a:schemeClr val="tx1"/>
                </a:solidFill>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294894" indent="-205740">
              <a:lnSpc>
                <a:spcPct val="100000"/>
              </a:lnSpc>
              <a:spcBef>
                <a:spcPts val="525"/>
              </a:spcBef>
              <a:defRPr sz="1800"/>
            </a:lvl1pPr>
            <a:lvl2pPr>
              <a:lnSpc>
                <a:spcPct val="100000"/>
              </a:lnSpc>
              <a:spcBef>
                <a:spcPts val="525"/>
              </a:spcBef>
              <a:defRPr sz="1500"/>
            </a:lvl2pPr>
            <a:lvl3pPr>
              <a:lnSpc>
                <a:spcPct val="100000"/>
              </a:lnSpc>
              <a:spcBef>
                <a:spcPts val="525"/>
              </a:spcBef>
              <a:defRPr sz="1350"/>
            </a:lvl3pPr>
            <a:lvl4pPr>
              <a:lnSpc>
                <a:spcPct val="100000"/>
              </a:lnSpc>
              <a:spcBef>
                <a:spcPts val="525"/>
              </a:spcBef>
              <a:defRPr sz="1200"/>
            </a:lvl4pPr>
            <a:lvl5pPr>
              <a:lnSpc>
                <a:spcPct val="100000"/>
              </a:lnSpc>
              <a:spcBef>
                <a:spcPts val="525"/>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294894" indent="-205740">
              <a:lnSpc>
                <a:spcPct val="100000"/>
              </a:lnSpc>
              <a:spcBef>
                <a:spcPts val="525"/>
              </a:spcBef>
              <a:defRPr sz="1800"/>
            </a:lvl1pPr>
            <a:lvl2pPr>
              <a:lnSpc>
                <a:spcPct val="100000"/>
              </a:lnSpc>
              <a:spcBef>
                <a:spcPts val="525"/>
              </a:spcBef>
              <a:defRPr sz="1500"/>
            </a:lvl2pPr>
            <a:lvl3pPr>
              <a:lnSpc>
                <a:spcPct val="100000"/>
              </a:lnSpc>
              <a:spcBef>
                <a:spcPts val="525"/>
              </a:spcBef>
              <a:defRPr sz="1350"/>
            </a:lvl3pPr>
            <a:lvl4pPr>
              <a:lnSpc>
                <a:spcPct val="100000"/>
              </a:lnSpc>
              <a:spcBef>
                <a:spcPts val="525"/>
              </a:spcBef>
              <a:defRPr sz="1200"/>
            </a:lvl4pPr>
            <a:lvl5pPr>
              <a:lnSpc>
                <a:spcPct val="100000"/>
              </a:lnSpc>
              <a:spcBef>
                <a:spcPts val="525"/>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8" name="Footer Placeholder 9"/>
          <p:cNvSpPr>
            <a:spLocks noGrp="1"/>
          </p:cNvSpPr>
          <p:nvPr>
            <p:ph type="ftr" sz="quarter" idx="11"/>
          </p:nvPr>
        </p:nvSpPr>
        <p:spPr/>
        <p:txBody>
          <a:bodyPr/>
          <a:lstStyle>
            <a:lvl1pPr>
              <a:defRPr/>
            </a:lvl1pPr>
          </a:lstStyle>
          <a:p>
            <a:endParaRPr lang="en-US"/>
          </a:p>
        </p:txBody>
      </p:sp>
      <p:sp>
        <p:nvSpPr>
          <p:cNvPr id="9"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233242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4" name="Footer Placeholder 9"/>
          <p:cNvSpPr>
            <a:spLocks noGrp="1"/>
          </p:cNvSpPr>
          <p:nvPr>
            <p:ph type="ftr" sz="quarter" idx="11"/>
          </p:nvPr>
        </p:nvSpPr>
        <p:spPr/>
        <p:txBody>
          <a:bodyPr/>
          <a:lstStyle>
            <a:lvl1pPr>
              <a:defRPr/>
            </a:lvl1pPr>
          </a:lstStyle>
          <a:p>
            <a:endParaRPr lang="en-US"/>
          </a:p>
        </p:txBody>
      </p:sp>
      <p:sp>
        <p:nvSpPr>
          <p:cNvPr id="5"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3447112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3" name="Footer Placeholder 9"/>
          <p:cNvSpPr>
            <a:spLocks noGrp="1"/>
          </p:cNvSpPr>
          <p:nvPr>
            <p:ph type="ftr" sz="quarter" idx="11"/>
          </p:nvPr>
        </p:nvSpPr>
        <p:spPr/>
        <p:txBody>
          <a:bodyPr/>
          <a:lstStyle>
            <a:lvl1pPr>
              <a:defRPr/>
            </a:lvl1pPr>
          </a:lstStyle>
          <a:p>
            <a:endParaRPr lang="en-US"/>
          </a:p>
        </p:txBody>
      </p:sp>
      <p:sp>
        <p:nvSpPr>
          <p:cNvPr id="4"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336636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1500"/>
              </a:lnSpc>
              <a:buNone/>
              <a:defRPr sz="1650" b="1" cap="all" baseline="0"/>
            </a:lvl1pPr>
          </a:lstStyle>
          <a:p>
            <a:r>
              <a:rPr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34290" indent="0">
              <a:lnSpc>
                <a:spcPct val="100000"/>
              </a:lnSpc>
              <a:spcBef>
                <a:spcPts val="0"/>
              </a:spcBef>
              <a:buNone/>
              <a:defRPr sz="105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2400"/>
            </a:lvl1pPr>
            <a:lvl2pPr>
              <a:defRPr sz="2100"/>
            </a:lvl2pPr>
            <a:lvl3pPr>
              <a:defRPr sz="18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6" name="Footer Placeholder 9"/>
          <p:cNvSpPr>
            <a:spLocks noGrp="1"/>
          </p:cNvSpPr>
          <p:nvPr>
            <p:ph type="ftr" sz="quarter" idx="11"/>
          </p:nvPr>
        </p:nvSpPr>
        <p:spPr/>
        <p:txBody>
          <a:bodyPr/>
          <a:lstStyle>
            <a:lvl1pPr>
              <a:defRPr/>
            </a:lvl1pPr>
          </a:lstStyle>
          <a:p>
            <a:endParaRPr lang="en-US"/>
          </a:p>
        </p:txBody>
      </p:sp>
      <p:sp>
        <p:nvSpPr>
          <p:cNvPr id="7"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1731187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2817571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05740">
            <a:normAutofit/>
          </a:bodyPr>
          <a:lstStyle>
            <a:lvl1pPr indent="-282575"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900" eaLnBrk="1" hangingPunct="1">
              <a:lnSpc>
                <a:spcPts val="2250"/>
              </a:lnSpc>
              <a:spcBef>
                <a:spcPts val="450"/>
              </a:spcBef>
              <a:buClr>
                <a:srgbClr val="0C5986"/>
              </a:buClr>
              <a:buSzPct val="80000"/>
              <a:buFont typeface="Wingdings 2" charset="0"/>
              <a:buNone/>
              <a:defRPr/>
            </a:pPr>
            <a:endParaRPr lang="en-US" sz="2400" dirty="0">
              <a:solidFill>
                <a:prstClr val="black"/>
              </a:solidFill>
              <a:latin typeface="Gill Sans MT" charset="0"/>
            </a:endParaRPr>
          </a:p>
        </p:txBody>
      </p:sp>
      <p:sp>
        <p:nvSpPr>
          <p:cNvPr id="2" name="Title 1"/>
          <p:cNvSpPr>
            <a:spLocks noGrp="1"/>
          </p:cNvSpPr>
          <p:nvPr>
            <p:ph type="title"/>
          </p:nvPr>
        </p:nvSpPr>
        <p:spPr>
          <a:xfrm>
            <a:off x="7849195" y="1066800"/>
            <a:ext cx="3657600" cy="1981200"/>
          </a:xfrm>
        </p:spPr>
        <p:txBody>
          <a:bodyPr anchor="b">
            <a:noAutofit/>
          </a:bodyPr>
          <a:lstStyle>
            <a:lvl1pPr algn="l">
              <a:buNone/>
              <a:defRPr sz="1575" b="1">
                <a:effectLst/>
              </a:defRPr>
            </a:lvl1pPr>
          </a:lstStyle>
          <a:p>
            <a:r>
              <a:rPr lang="en-US"/>
              <a:t>Click to edit Master title style</a:t>
            </a:r>
          </a:p>
        </p:txBody>
      </p:sp>
      <p:sp>
        <p:nvSpPr>
          <p:cNvPr id="3" name="Picture Placeholder 2"/>
          <p:cNvSpPr>
            <a:spLocks noGrp="1"/>
          </p:cNvSpPr>
          <p:nvPr>
            <p:ph type="pic" idx="1"/>
          </p:nvPr>
        </p:nvSpPr>
        <p:spPr>
          <a:xfrm>
            <a:off x="1117600" y="1143049"/>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200"/>
              </a:lnSpc>
              <a:spcBef>
                <a:spcPts val="0"/>
              </a:spcBef>
              <a:buNone/>
              <a:defRPr sz="1050">
                <a:solidFill>
                  <a:srgbClr val="777777"/>
                </a:solidFill>
              </a:defRPr>
            </a:lvl1pPr>
            <a:lvl2pPr>
              <a:defRPr sz="900"/>
            </a:lvl2pPr>
            <a:lvl3pPr>
              <a:defRPr sz="750"/>
            </a:lvl3pPr>
            <a:lvl4pPr>
              <a:defRPr sz="675"/>
            </a:lvl4pPr>
            <a:lvl5pPr>
              <a:defRPr sz="675"/>
            </a:lvl5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7" name="Footer Placeholder 5"/>
          <p:cNvSpPr>
            <a:spLocks noGrp="1"/>
          </p:cNvSpPr>
          <p:nvPr>
            <p:ph type="ftr" sz="quarter" idx="11"/>
          </p:nvPr>
        </p:nvSpPr>
        <p:spPr/>
        <p:txBody>
          <a:bodyPr/>
          <a:lstStyle>
            <a:lvl1pPr>
              <a:defRPr/>
            </a:lvl1pPr>
          </a:lstStyle>
          <a:p>
            <a:endParaRPr lang="en-US"/>
          </a:p>
        </p:txBody>
      </p:sp>
      <p:sp>
        <p:nvSpPr>
          <p:cNvPr id="8" name="Slide Number Placeholder 6"/>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3905877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357975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85"/>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274686"/>
            <a:ext cx="7416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3110866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4" name="Title 13"/>
          <p:cNvSpPr>
            <a:spLocks noGrp="1"/>
          </p:cNvSpPr>
          <p:nvPr>
            <p:ph type="ctrTitle"/>
          </p:nvPr>
        </p:nvSpPr>
        <p:spPr>
          <a:xfrm>
            <a:off x="1117600" y="359898"/>
            <a:ext cx="9875520" cy="1472184"/>
          </a:xfrm>
        </p:spPr>
        <p:txBody>
          <a:bodyPr anchor="b"/>
          <a:lstStyle>
            <a:lvl1pPr algn="l">
              <a:defRPr/>
            </a:lvl1pPr>
          </a:lstStyle>
          <a:p>
            <a:r>
              <a:rPr lang="en-US"/>
              <a:t>Click to edit Master title style</a:t>
            </a:r>
          </a:p>
        </p:txBody>
      </p:sp>
      <p:sp>
        <p:nvSpPr>
          <p:cNvPr id="22" name="Subtitle 21"/>
          <p:cNvSpPr>
            <a:spLocks noGrp="1"/>
          </p:cNvSpPr>
          <p:nvPr>
            <p:ph type="subTitle" idx="1"/>
          </p:nvPr>
        </p:nvSpPr>
        <p:spPr>
          <a:xfrm>
            <a:off x="1117600" y="1850064"/>
            <a:ext cx="9875520" cy="1752600"/>
          </a:xfrm>
        </p:spPr>
        <p:txBody>
          <a:bodyPr tIns="0"/>
          <a:lstStyle>
            <a:lvl1pPr marL="15431" indent="0" algn="l">
              <a:buNone/>
              <a:defRPr sz="1463">
                <a:solidFill>
                  <a:schemeClr val="tx2">
                    <a:shade val="30000"/>
                    <a:satMod val="150000"/>
                  </a:schemeClr>
                </a:solidFill>
              </a:defRPr>
            </a:lvl1pPr>
            <a:lvl2pPr marL="257175" indent="0" algn="ctr">
              <a:buNone/>
            </a:lvl2pPr>
            <a:lvl3pPr marL="514350" indent="0" algn="ctr">
              <a:buNone/>
            </a:lvl3pPr>
            <a:lvl4pPr marL="771525" indent="0" algn="ctr">
              <a:buNone/>
            </a:lvl4pPr>
            <a:lvl5pPr marL="1028700" indent="0" algn="ctr">
              <a:buNone/>
            </a:lvl5pPr>
            <a:lvl6pPr marL="1285875" indent="0" algn="ctr">
              <a:buNone/>
            </a:lvl6pPr>
            <a:lvl7pPr marL="1543050" indent="0" algn="ctr">
              <a:buNone/>
            </a:lvl7pPr>
            <a:lvl8pPr marL="1800225" indent="0" algn="ctr">
              <a:buNone/>
            </a:lvl8pPr>
            <a:lvl9pPr marL="2057400" indent="0" algn="ctr">
              <a:buNone/>
            </a:lvl9pPr>
          </a:lstStyle>
          <a:p>
            <a:r>
              <a:rPr lang="en-US"/>
              <a:t>Click to edit Master subtitle style</a:t>
            </a:r>
          </a:p>
        </p:txBody>
      </p:sp>
      <p:sp>
        <p:nvSpPr>
          <p:cNvPr id="4" name="Date Placeholder 23"/>
          <p:cNvSpPr>
            <a:spLocks noGrp="1"/>
          </p:cNvSpPr>
          <p:nvPr>
            <p:ph type="dt" sz="half" idx="10"/>
          </p:nvPr>
        </p:nvSpPr>
        <p:spPr>
          <a:xfrm>
            <a:off x="2859746" y="6269065"/>
            <a:ext cx="1317413" cy="476250"/>
          </a:xfrm>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a:xfrm>
            <a:off x="4177178" y="6269065"/>
            <a:ext cx="3272493" cy="476250"/>
          </a:xfrm>
        </p:spPr>
        <p:txBody>
          <a:bodyPr/>
          <a:lstStyle>
            <a:lvl1pPr>
              <a:defRPr/>
            </a:lvl1pPr>
          </a:lstStyle>
          <a:p>
            <a:endParaRPr lang="en-US" dirty="0"/>
          </a:p>
        </p:txBody>
      </p:sp>
      <p:sp>
        <p:nvSpPr>
          <p:cNvPr id="6" name="Slide Number Placeholder 21"/>
          <p:cNvSpPr>
            <a:spLocks noGrp="1"/>
          </p:cNvSpPr>
          <p:nvPr>
            <p:ph type="sldNum" sz="quarter" idx="12"/>
          </p:nvPr>
        </p:nvSpPr>
        <p:spPr>
          <a:xfrm>
            <a:off x="7449671" y="6269065"/>
            <a:ext cx="609600" cy="476250"/>
          </a:xfrm>
        </p:spPr>
        <p:txBody>
          <a:bodyPr/>
          <a:lstStyle>
            <a:lvl1pPr>
              <a:defRPr/>
            </a:lvl1pPr>
          </a:lstStyle>
          <a:p>
            <a:fld id="{79D96F57-1FF9-0241-A430-AAE263960D67}" type="slidenum">
              <a:rPr lang="en-US" smtClean="0"/>
              <a:pPr/>
              <a:t>‹#›</a:t>
            </a:fld>
            <a:endParaRPr lang="en-US"/>
          </a:p>
        </p:txBody>
      </p:sp>
      <p:pic>
        <p:nvPicPr>
          <p:cNvPr id="7" name="Picture 6">
            <a:extLst>
              <a:ext uri="{FF2B5EF4-FFF2-40B4-BE49-F238E27FC236}">
                <a16:creationId xmlns:a16="http://schemas.microsoft.com/office/drawing/2014/main" id="{62AF79B1-B638-4F48-A79A-3774587F42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269065"/>
            <a:ext cx="1495238" cy="447619"/>
          </a:xfrm>
          <a:prstGeom prst="rect">
            <a:avLst/>
          </a:prstGeom>
        </p:spPr>
      </p:pic>
      <p:pic>
        <p:nvPicPr>
          <p:cNvPr id="8" name="Picture 7">
            <a:extLst>
              <a:ext uri="{FF2B5EF4-FFF2-40B4-BE49-F238E27FC236}">
                <a16:creationId xmlns:a16="http://schemas.microsoft.com/office/drawing/2014/main" id="{D0C4D98C-D1BE-4C31-9D51-EB71360ED270}"/>
              </a:ext>
            </a:extLst>
          </p:cNvPr>
          <p:cNvPicPr>
            <a:picLocks noChangeAspect="1"/>
          </p:cNvPicPr>
          <p:nvPr userDrawn="1"/>
        </p:nvPicPr>
        <p:blipFill>
          <a:blip r:embed="rId3"/>
          <a:stretch>
            <a:fillRect/>
          </a:stretch>
        </p:blipFill>
        <p:spPr>
          <a:xfrm>
            <a:off x="8250754" y="6269065"/>
            <a:ext cx="2982022" cy="561774"/>
          </a:xfrm>
          <a:prstGeom prst="rect">
            <a:avLst/>
          </a:prstGeom>
        </p:spPr>
      </p:pic>
    </p:spTree>
    <p:extLst>
      <p:ext uri="{BB962C8B-B14F-4D97-AF65-F5344CB8AC3E}">
        <p14:creationId xmlns:p14="http://schemas.microsoft.com/office/powerpoint/2010/main" val="3978636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1814576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37856" y="2600325"/>
            <a:ext cx="8534400" cy="2286000"/>
          </a:xfrm>
        </p:spPr>
        <p:txBody>
          <a:bodyPr anchor="t"/>
          <a:lstStyle>
            <a:lvl1pPr algn="l">
              <a:lnSpc>
                <a:spcPts val="2531"/>
              </a:lnSpc>
              <a:buNone/>
              <a:defRPr sz="2250" b="1" cap="all"/>
            </a:lvl1pPr>
          </a:lstStyle>
          <a:p>
            <a:r>
              <a:rPr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0287" indent="0">
              <a:lnSpc>
                <a:spcPts val="1294"/>
              </a:lnSpc>
              <a:spcBef>
                <a:spcPts val="0"/>
              </a:spcBef>
              <a:buNone/>
              <a:defRPr sz="1125">
                <a:solidFill>
                  <a:schemeClr val="tx2">
                    <a:shade val="30000"/>
                    <a:satMod val="150000"/>
                  </a:schemeClr>
                </a:solidFill>
              </a:defRPr>
            </a:lvl1pPr>
            <a:lvl2pPr>
              <a:buNone/>
              <a:defRPr sz="1013">
                <a:solidFill>
                  <a:schemeClr val="tx1">
                    <a:tint val="75000"/>
                  </a:schemeClr>
                </a:solidFill>
              </a:defRPr>
            </a:lvl2pPr>
            <a:lvl3pPr>
              <a:buNone/>
              <a:defRPr sz="900">
                <a:solidFill>
                  <a:schemeClr val="tx1">
                    <a:tint val="75000"/>
                  </a:schemeClr>
                </a:solidFill>
              </a:defRPr>
            </a:lvl3pPr>
            <a:lvl4pPr>
              <a:buNone/>
              <a:defRPr sz="788">
                <a:solidFill>
                  <a:schemeClr val="tx1">
                    <a:tint val="75000"/>
                  </a:schemeClr>
                </a:solidFill>
              </a:defRPr>
            </a:lvl4pPr>
            <a:lvl5pPr>
              <a:buNone/>
              <a:defRPr sz="788">
                <a:solidFill>
                  <a:schemeClr val="tx1">
                    <a:tint val="75000"/>
                  </a:schemeClr>
                </a:solidFill>
              </a:defRPr>
            </a:lvl5pPr>
          </a:lstStyle>
          <a:p>
            <a:pPr lvl="0"/>
            <a:r>
              <a:rPr lang="en-US"/>
              <a:t>Click to edit Master text styles</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2645934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1575"/>
            </a:lvl1pPr>
            <a:lvl2pPr>
              <a:defRPr sz="1350"/>
            </a:lvl2pPr>
            <a:lvl3pPr>
              <a:defRPr sz="1125"/>
            </a:lvl3pPr>
            <a:lvl4pPr>
              <a:defRPr sz="1013"/>
            </a:lvl4pPr>
            <a:lvl5pPr>
              <a:defRPr sz="101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34784" y="1524000"/>
            <a:ext cx="4876800" cy="4663440"/>
          </a:xfrm>
        </p:spPr>
        <p:txBody>
          <a:bodyPr/>
          <a:lstStyle>
            <a:lvl1pPr>
              <a:defRPr sz="1575"/>
            </a:lvl1pPr>
            <a:lvl2pPr>
              <a:defRPr sz="1350"/>
            </a:lvl2pPr>
            <a:lvl3pPr>
              <a:defRPr sz="1125"/>
            </a:lvl3pPr>
            <a:lvl4pPr>
              <a:defRPr sz="1013"/>
            </a:lvl4pPr>
            <a:lvl5pPr>
              <a:defRPr sz="101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6" name="Footer Placeholder 9"/>
          <p:cNvSpPr>
            <a:spLocks noGrp="1"/>
          </p:cNvSpPr>
          <p:nvPr>
            <p:ph type="ftr" sz="quarter" idx="11"/>
          </p:nvPr>
        </p:nvSpPr>
        <p:spPr/>
        <p:txBody>
          <a:bodyPr/>
          <a:lstStyle>
            <a:lvl1pPr>
              <a:defRPr/>
            </a:lvl1pPr>
          </a:lstStyle>
          <a:p>
            <a:endParaRPr lang="en-US"/>
          </a:p>
        </p:txBody>
      </p:sp>
      <p:sp>
        <p:nvSpPr>
          <p:cNvPr id="7"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738890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lstStyle>
            <a:lvl1pPr algn="ctr">
              <a:defRPr sz="2531" b="1" cap="none" baseline="0"/>
            </a:lvl1pPr>
          </a:lstStyle>
          <a:p>
            <a:r>
              <a:rPr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36005" indent="0" algn="l">
              <a:lnSpc>
                <a:spcPct val="100000"/>
              </a:lnSpc>
              <a:spcBef>
                <a:spcPts val="56"/>
              </a:spcBef>
              <a:buNone/>
              <a:defRPr sz="1069" b="0">
                <a:solidFill>
                  <a:schemeClr val="tx1"/>
                </a:solidFill>
              </a:defRPr>
            </a:lvl1pPr>
            <a:lvl2pPr>
              <a:buNone/>
              <a:defRPr sz="1125" b="1"/>
            </a:lvl2pPr>
            <a:lvl3pPr>
              <a:buNone/>
              <a:defRPr sz="1013" b="1"/>
            </a:lvl3pPr>
            <a:lvl4pPr>
              <a:buNone/>
              <a:defRPr sz="900" b="1"/>
            </a:lvl4pPr>
            <a:lvl5pPr>
              <a:buNone/>
              <a:defRPr sz="900" b="1"/>
            </a:lvl5pPr>
          </a:lstStyle>
          <a:p>
            <a:pPr lvl="0"/>
            <a:r>
              <a:rPr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36005" indent="0" algn="l">
              <a:lnSpc>
                <a:spcPct val="100000"/>
              </a:lnSpc>
              <a:spcBef>
                <a:spcPts val="56"/>
              </a:spcBef>
              <a:buNone/>
              <a:defRPr sz="1069" b="0">
                <a:solidFill>
                  <a:schemeClr val="tx1"/>
                </a:solidFill>
              </a:defRPr>
            </a:lvl1pPr>
            <a:lvl2pPr>
              <a:buNone/>
              <a:defRPr sz="1125" b="1"/>
            </a:lvl2pPr>
            <a:lvl3pPr>
              <a:buNone/>
              <a:defRPr sz="1013" b="1"/>
            </a:lvl3pPr>
            <a:lvl4pPr>
              <a:buNone/>
              <a:defRPr sz="900" b="1"/>
            </a:lvl4pPr>
            <a:lvl5pPr>
              <a:buNone/>
              <a:defRPr sz="900" b="1"/>
            </a:lvl5pPr>
          </a:lstStyle>
          <a:p>
            <a:pPr lvl="0"/>
            <a:r>
              <a:rPr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221171" indent="-154305">
              <a:lnSpc>
                <a:spcPct val="100000"/>
              </a:lnSpc>
              <a:spcBef>
                <a:spcPts val="394"/>
              </a:spcBef>
              <a:defRPr sz="1350"/>
            </a:lvl1pPr>
            <a:lvl2pPr>
              <a:lnSpc>
                <a:spcPct val="100000"/>
              </a:lnSpc>
              <a:spcBef>
                <a:spcPts val="394"/>
              </a:spcBef>
              <a:defRPr sz="1125"/>
            </a:lvl2pPr>
            <a:lvl3pPr>
              <a:lnSpc>
                <a:spcPct val="100000"/>
              </a:lnSpc>
              <a:spcBef>
                <a:spcPts val="394"/>
              </a:spcBef>
              <a:defRPr sz="1013"/>
            </a:lvl3pPr>
            <a:lvl4pPr>
              <a:lnSpc>
                <a:spcPct val="100000"/>
              </a:lnSpc>
              <a:spcBef>
                <a:spcPts val="394"/>
              </a:spcBef>
              <a:defRPr sz="900"/>
            </a:lvl4pPr>
            <a:lvl5pPr>
              <a:lnSpc>
                <a:spcPct val="100000"/>
              </a:lnSpc>
              <a:spcBef>
                <a:spcPts val="394"/>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221171" indent="-154305">
              <a:lnSpc>
                <a:spcPct val="100000"/>
              </a:lnSpc>
              <a:spcBef>
                <a:spcPts val="394"/>
              </a:spcBef>
              <a:defRPr sz="1350"/>
            </a:lvl1pPr>
            <a:lvl2pPr>
              <a:lnSpc>
                <a:spcPct val="100000"/>
              </a:lnSpc>
              <a:spcBef>
                <a:spcPts val="394"/>
              </a:spcBef>
              <a:defRPr sz="1125"/>
            </a:lvl2pPr>
            <a:lvl3pPr>
              <a:lnSpc>
                <a:spcPct val="100000"/>
              </a:lnSpc>
              <a:spcBef>
                <a:spcPts val="394"/>
              </a:spcBef>
              <a:defRPr sz="1013"/>
            </a:lvl3pPr>
            <a:lvl4pPr>
              <a:lnSpc>
                <a:spcPct val="100000"/>
              </a:lnSpc>
              <a:spcBef>
                <a:spcPts val="394"/>
              </a:spcBef>
              <a:defRPr sz="900"/>
            </a:lvl4pPr>
            <a:lvl5pPr>
              <a:lnSpc>
                <a:spcPct val="100000"/>
              </a:lnSpc>
              <a:spcBef>
                <a:spcPts val="394"/>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8" name="Footer Placeholder 9"/>
          <p:cNvSpPr>
            <a:spLocks noGrp="1"/>
          </p:cNvSpPr>
          <p:nvPr>
            <p:ph type="ftr" sz="quarter" idx="11"/>
          </p:nvPr>
        </p:nvSpPr>
        <p:spPr/>
        <p:txBody>
          <a:bodyPr/>
          <a:lstStyle>
            <a:lvl1pPr>
              <a:defRPr/>
            </a:lvl1pPr>
          </a:lstStyle>
          <a:p>
            <a:endParaRPr lang="en-US"/>
          </a:p>
        </p:txBody>
      </p:sp>
      <p:sp>
        <p:nvSpPr>
          <p:cNvPr id="9"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3238215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4" name="Footer Placeholder 9"/>
          <p:cNvSpPr>
            <a:spLocks noGrp="1"/>
          </p:cNvSpPr>
          <p:nvPr>
            <p:ph type="ftr" sz="quarter" idx="11"/>
          </p:nvPr>
        </p:nvSpPr>
        <p:spPr/>
        <p:txBody>
          <a:bodyPr/>
          <a:lstStyle>
            <a:lvl1pPr>
              <a:defRPr/>
            </a:lvl1pPr>
          </a:lstStyle>
          <a:p>
            <a:endParaRPr lang="en-US"/>
          </a:p>
        </p:txBody>
      </p:sp>
      <p:sp>
        <p:nvSpPr>
          <p:cNvPr id="5"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1368399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3" name="Footer Placeholder 9"/>
          <p:cNvSpPr>
            <a:spLocks noGrp="1"/>
          </p:cNvSpPr>
          <p:nvPr>
            <p:ph type="ftr" sz="quarter" idx="11"/>
          </p:nvPr>
        </p:nvSpPr>
        <p:spPr/>
        <p:txBody>
          <a:bodyPr/>
          <a:lstStyle>
            <a:lvl1pPr>
              <a:defRPr/>
            </a:lvl1pPr>
          </a:lstStyle>
          <a:p>
            <a:endParaRPr lang="en-US"/>
          </a:p>
        </p:txBody>
      </p:sp>
      <p:sp>
        <p:nvSpPr>
          <p:cNvPr id="4"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4132893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lstStyle>
          <a:p>
            <a:r>
              <a:rPr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3149300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1125"/>
              </a:lnSpc>
              <a:buNone/>
              <a:defRPr sz="1238" b="1" cap="all" baseline="0"/>
            </a:lvl1pPr>
          </a:lstStyle>
          <a:p>
            <a:r>
              <a:rPr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25718" indent="0">
              <a:lnSpc>
                <a:spcPct val="100000"/>
              </a:lnSpc>
              <a:spcBef>
                <a:spcPts val="0"/>
              </a:spcBef>
              <a:buNone/>
              <a:defRPr sz="788"/>
            </a:lvl1pPr>
            <a:lvl2pPr>
              <a:buNone/>
              <a:defRPr sz="675"/>
            </a:lvl2pPr>
            <a:lvl3pPr>
              <a:buNone/>
              <a:defRPr sz="563"/>
            </a:lvl3pPr>
            <a:lvl4pPr>
              <a:buNone/>
              <a:defRPr sz="506"/>
            </a:lvl4pPr>
            <a:lvl5pPr>
              <a:buNone/>
              <a:defRPr sz="506"/>
            </a:lvl5pPr>
          </a:lstStyle>
          <a:p>
            <a:pPr lvl="0"/>
            <a:r>
              <a:rPr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1800"/>
            </a:lvl1pPr>
            <a:lvl2pPr>
              <a:defRPr sz="1575"/>
            </a:lvl2pPr>
            <a:lvl3pPr>
              <a:defRPr sz="1350"/>
            </a:lvl3pPr>
            <a:lvl4pPr>
              <a:defRPr sz="1125"/>
            </a:lvl4pPr>
            <a:lvl5pPr>
              <a:defRPr sz="11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6" name="Footer Placeholder 9"/>
          <p:cNvSpPr>
            <a:spLocks noGrp="1"/>
          </p:cNvSpPr>
          <p:nvPr>
            <p:ph type="ftr" sz="quarter" idx="11"/>
          </p:nvPr>
        </p:nvSpPr>
        <p:spPr/>
        <p:txBody>
          <a:bodyPr/>
          <a:lstStyle>
            <a:lvl1pPr>
              <a:defRPr/>
            </a:lvl1pPr>
          </a:lstStyle>
          <a:p>
            <a:endParaRPr lang="en-US"/>
          </a:p>
        </p:txBody>
      </p:sp>
      <p:sp>
        <p:nvSpPr>
          <p:cNvPr id="7"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3224478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154305">
            <a:normAutofit/>
          </a:bodyPr>
          <a:lstStyle>
            <a:lvl1pPr indent="-282575"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257175" eaLnBrk="1" hangingPunct="1">
              <a:lnSpc>
                <a:spcPts val="1688"/>
              </a:lnSpc>
              <a:spcBef>
                <a:spcPts val="338"/>
              </a:spcBef>
              <a:buClr>
                <a:srgbClr val="0C5986"/>
              </a:buClr>
              <a:buSzPct val="80000"/>
              <a:buFont typeface="Wingdings 2" charset="0"/>
              <a:buNone/>
              <a:defRPr/>
            </a:pPr>
            <a:endParaRPr lang="en-US" sz="1800" dirty="0">
              <a:solidFill>
                <a:prstClr val="black"/>
              </a:solidFill>
              <a:latin typeface="Gill Sans MT" charset="0"/>
            </a:endParaRPr>
          </a:p>
        </p:txBody>
      </p:sp>
      <p:sp>
        <p:nvSpPr>
          <p:cNvPr id="2" name="Title 1"/>
          <p:cNvSpPr>
            <a:spLocks noGrp="1"/>
          </p:cNvSpPr>
          <p:nvPr>
            <p:ph type="title"/>
          </p:nvPr>
        </p:nvSpPr>
        <p:spPr>
          <a:xfrm>
            <a:off x="7849195" y="1066800"/>
            <a:ext cx="3657600" cy="1981200"/>
          </a:xfrm>
        </p:spPr>
        <p:txBody>
          <a:bodyPr anchor="b">
            <a:noAutofit/>
          </a:bodyPr>
          <a:lstStyle>
            <a:lvl1pPr algn="l">
              <a:buNone/>
              <a:defRPr sz="1181" b="1">
                <a:effectLst/>
              </a:defRPr>
            </a:lvl1pPr>
          </a:lstStyle>
          <a:p>
            <a:r>
              <a:rPr lang="en-US"/>
              <a:t>Click to edit Master title style</a:t>
            </a:r>
          </a:p>
        </p:txBody>
      </p:sp>
      <p:sp>
        <p:nvSpPr>
          <p:cNvPr id="3" name="Picture Placeholder 2"/>
          <p:cNvSpPr>
            <a:spLocks noGrp="1"/>
          </p:cNvSpPr>
          <p:nvPr>
            <p:ph type="pic" idx="1"/>
          </p:nvPr>
        </p:nvSpPr>
        <p:spPr>
          <a:xfrm>
            <a:off x="1117600" y="1143051"/>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18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900"/>
              </a:lnSpc>
              <a:spcBef>
                <a:spcPts val="0"/>
              </a:spcBef>
              <a:buNone/>
              <a:defRPr sz="788">
                <a:solidFill>
                  <a:srgbClr val="777777"/>
                </a:solidFill>
              </a:defRPr>
            </a:lvl1pPr>
            <a:lvl2pPr>
              <a:defRPr sz="675"/>
            </a:lvl2pPr>
            <a:lvl3pPr>
              <a:defRPr sz="563"/>
            </a:lvl3pPr>
            <a:lvl4pPr>
              <a:defRPr sz="506"/>
            </a:lvl4pPr>
            <a:lvl5pPr>
              <a:defRPr sz="506"/>
            </a:lvl5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7" name="Footer Placeholder 5"/>
          <p:cNvSpPr>
            <a:spLocks noGrp="1"/>
          </p:cNvSpPr>
          <p:nvPr>
            <p:ph type="ftr" sz="quarter" idx="11"/>
          </p:nvPr>
        </p:nvSpPr>
        <p:spPr/>
        <p:txBody>
          <a:bodyPr/>
          <a:lstStyle>
            <a:lvl1pPr>
              <a:defRPr/>
            </a:lvl1pPr>
          </a:lstStyle>
          <a:p>
            <a:endParaRPr lang="en-US"/>
          </a:p>
        </p:txBody>
      </p:sp>
      <p:sp>
        <p:nvSpPr>
          <p:cNvPr id="8" name="Slide Number Placeholder 6"/>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1385265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1275631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87"/>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274688"/>
            <a:ext cx="7416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5" name="Footer Placeholder 9"/>
          <p:cNvSpPr>
            <a:spLocks noGrp="1"/>
          </p:cNvSpPr>
          <p:nvPr>
            <p:ph type="ftr" sz="quarter" idx="11"/>
          </p:nvPr>
        </p:nvSpPr>
        <p:spPr/>
        <p:txBody>
          <a:bodyPr/>
          <a:lstStyle>
            <a:lvl1pPr>
              <a:defRPr/>
            </a:lvl1pPr>
          </a:lstStyle>
          <a:p>
            <a:endParaRPr lang="en-US"/>
          </a:p>
        </p:txBody>
      </p:sp>
      <p:sp>
        <p:nvSpPr>
          <p:cNvPr id="6"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139990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6" name="Footer Placeholder 9"/>
          <p:cNvSpPr>
            <a:spLocks noGrp="1"/>
          </p:cNvSpPr>
          <p:nvPr>
            <p:ph type="ftr" sz="quarter" idx="11"/>
          </p:nvPr>
        </p:nvSpPr>
        <p:spPr/>
        <p:txBody>
          <a:bodyPr/>
          <a:lstStyle>
            <a:lvl1pPr>
              <a:defRPr/>
            </a:lvl1pPr>
          </a:lstStyle>
          <a:p>
            <a:endParaRPr lang="en-US"/>
          </a:p>
        </p:txBody>
      </p:sp>
      <p:sp>
        <p:nvSpPr>
          <p:cNvPr id="7"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1669159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lstStyle>
            <a:lvl1pPr algn="ctr">
              <a:defRPr sz="4500" b="1" cap="none" baseline="0"/>
            </a:lvl1pPr>
          </a:lstStyle>
          <a:p>
            <a:r>
              <a:rPr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8" name="Footer Placeholder 9"/>
          <p:cNvSpPr>
            <a:spLocks noGrp="1"/>
          </p:cNvSpPr>
          <p:nvPr>
            <p:ph type="ftr" sz="quarter" idx="11"/>
          </p:nvPr>
        </p:nvSpPr>
        <p:spPr/>
        <p:txBody>
          <a:bodyPr/>
          <a:lstStyle>
            <a:lvl1pPr>
              <a:defRPr/>
            </a:lvl1pPr>
          </a:lstStyle>
          <a:p>
            <a:endParaRPr lang="en-US"/>
          </a:p>
        </p:txBody>
      </p:sp>
      <p:sp>
        <p:nvSpPr>
          <p:cNvPr id="9"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34427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4" name="Footer Placeholder 9"/>
          <p:cNvSpPr>
            <a:spLocks noGrp="1"/>
          </p:cNvSpPr>
          <p:nvPr>
            <p:ph type="ftr" sz="quarter" idx="11"/>
          </p:nvPr>
        </p:nvSpPr>
        <p:spPr/>
        <p:txBody>
          <a:bodyPr/>
          <a:lstStyle>
            <a:lvl1pPr>
              <a:defRPr/>
            </a:lvl1pPr>
          </a:lstStyle>
          <a:p>
            <a:endParaRPr lang="en-US"/>
          </a:p>
        </p:txBody>
      </p:sp>
      <p:sp>
        <p:nvSpPr>
          <p:cNvPr id="5"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33222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3" name="Footer Placeholder 9"/>
          <p:cNvSpPr>
            <a:spLocks noGrp="1"/>
          </p:cNvSpPr>
          <p:nvPr>
            <p:ph type="ftr" sz="quarter" idx="11"/>
          </p:nvPr>
        </p:nvSpPr>
        <p:spPr/>
        <p:txBody>
          <a:bodyPr/>
          <a:lstStyle>
            <a:lvl1pPr>
              <a:defRPr/>
            </a:lvl1pPr>
          </a:lstStyle>
          <a:p>
            <a:endParaRPr lang="en-US"/>
          </a:p>
        </p:txBody>
      </p:sp>
      <p:sp>
        <p:nvSpPr>
          <p:cNvPr id="4"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3867591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lstStyle>
          <a:p>
            <a:r>
              <a:rPr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6" name="Footer Placeholder 9"/>
          <p:cNvSpPr>
            <a:spLocks noGrp="1"/>
          </p:cNvSpPr>
          <p:nvPr>
            <p:ph type="ftr" sz="quarter" idx="11"/>
          </p:nvPr>
        </p:nvSpPr>
        <p:spPr/>
        <p:txBody>
          <a:bodyPr/>
          <a:lstStyle>
            <a:lvl1pPr>
              <a:defRPr/>
            </a:lvl1pPr>
          </a:lstStyle>
          <a:p>
            <a:endParaRPr lang="en-US"/>
          </a:p>
        </p:txBody>
      </p:sp>
      <p:sp>
        <p:nvSpPr>
          <p:cNvPr id="7" name="Slide Number Placeholder 21"/>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1719978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lvl1pPr indent="-282575"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3000"/>
              </a:lnSpc>
              <a:spcBef>
                <a:spcPts val="600"/>
              </a:spcBef>
              <a:buClr>
                <a:schemeClr val="accent1"/>
              </a:buClr>
              <a:buSzPct val="80000"/>
              <a:buFont typeface="Wingdings 2" charset="0"/>
              <a:buNone/>
              <a:defRPr/>
            </a:pPr>
            <a:endParaRPr lang="en-US" sz="3200" dirty="0">
              <a:latin typeface="Gill Sans MT" charset="0"/>
            </a:endParaRPr>
          </a:p>
        </p:txBody>
      </p:sp>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lstStyle>
          <a:p>
            <a:r>
              <a:rPr lang="en-US"/>
              <a:t>Click to edit Master title style</a:t>
            </a:r>
          </a:p>
        </p:txBody>
      </p:sp>
      <p:sp>
        <p:nvSpPr>
          <p:cNvPr id="3" name="Picture Placeholder 2"/>
          <p:cNvSpPr>
            <a:spLocks noGrp="1"/>
          </p:cNvSpPr>
          <p:nvPr>
            <p:ph type="pic" idx="1"/>
          </p:nvPr>
        </p:nvSpPr>
        <p:spPr>
          <a:xfrm>
            <a:off x="1117600" y="1143017"/>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fld id="{AE3FAB8F-3FEA-9545-A756-0ECC0DFF20BE}" type="datetimeFigureOut">
              <a:rPr lang="en-US" smtClean="0"/>
              <a:pPr/>
              <a:t>6/8/2019</a:t>
            </a:fld>
            <a:endParaRPr lang="en-US"/>
          </a:p>
        </p:txBody>
      </p:sp>
      <p:sp>
        <p:nvSpPr>
          <p:cNvPr id="7" name="Footer Placeholder 5"/>
          <p:cNvSpPr>
            <a:spLocks noGrp="1"/>
          </p:cNvSpPr>
          <p:nvPr>
            <p:ph type="ftr" sz="quarter" idx="11"/>
          </p:nvPr>
        </p:nvSpPr>
        <p:spPr/>
        <p:txBody>
          <a:bodyPr/>
          <a:lstStyle>
            <a:lvl1pPr>
              <a:defRPr/>
            </a:lvl1pPr>
          </a:lstStyle>
          <a:p>
            <a:endParaRPr lang="en-US"/>
          </a:p>
        </p:txBody>
      </p:sp>
      <p:sp>
        <p:nvSpPr>
          <p:cNvPr id="8" name="Slide Number Placeholder 6"/>
          <p:cNvSpPr>
            <a:spLocks noGrp="1"/>
          </p:cNvSpPr>
          <p:nvPr>
            <p:ph type="sldNum" sz="quarter" idx="12"/>
          </p:nvPr>
        </p:nvSpPr>
        <p:spPr/>
        <p:txBody>
          <a:bodyPr/>
          <a:lstStyle>
            <a:lvl1pPr>
              <a:defRPr/>
            </a:lvl1pPr>
          </a:lstStyle>
          <a:p>
            <a:fld id="{79D96F57-1FF9-0241-A430-AAE263960D67}" type="slidenum">
              <a:rPr lang="en-US" smtClean="0"/>
              <a:pPr/>
              <a:t>‹#›</a:t>
            </a:fld>
            <a:endParaRPr lang="en-US"/>
          </a:p>
        </p:txBody>
      </p:sp>
    </p:spTree>
    <p:extLst>
      <p:ext uri="{BB962C8B-B14F-4D97-AF65-F5344CB8AC3E}">
        <p14:creationId xmlns:p14="http://schemas.microsoft.com/office/powerpoint/2010/main" val="1512252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4"/>
          <p:cNvSpPr>
            <a:spLocks noGrp="1"/>
          </p:cNvSpPr>
          <p:nvPr>
            <p:ph type="title"/>
          </p:nvPr>
        </p:nvSpPr>
        <p:spPr>
          <a:xfrm>
            <a:off x="1117600" y="274638"/>
            <a:ext cx="999744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a:t>Click to edit Master title style</a:t>
            </a:r>
          </a:p>
        </p:txBody>
      </p:sp>
      <p:sp>
        <p:nvSpPr>
          <p:cNvPr id="1027" name="Text Placeholder 8"/>
          <p:cNvSpPr>
            <a:spLocks noGrp="1"/>
          </p:cNvSpPr>
          <p:nvPr>
            <p:ph type="body" idx="1"/>
          </p:nvPr>
        </p:nvSpPr>
        <p:spPr bwMode="auto">
          <a:xfrm>
            <a:off x="1117600" y="1447800"/>
            <a:ext cx="999744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3642958" y="6305550"/>
            <a:ext cx="1317413" cy="476250"/>
          </a:xfrm>
          <a:prstGeom prst="rect">
            <a:avLst/>
          </a:prstGeom>
        </p:spPr>
        <p:txBody>
          <a:bodyPr vert="horz" wrap="square" lIns="91440" tIns="45720" rIns="91440" bIns="45720" numCol="1" anchor="b" anchorCtr="0" compatLnSpc="1">
            <a:prstTxWarp prst="textNoShape">
              <a:avLst/>
            </a:prstTxWarp>
          </a:bodyPr>
          <a:lstStyle>
            <a:lvl1pPr algn="r">
              <a:defRPr sz="1200">
                <a:solidFill>
                  <a:srgbClr val="86AADD"/>
                </a:solidFill>
              </a:defRPr>
            </a:lvl1pPr>
          </a:lstStyle>
          <a:p>
            <a:fld id="{AE3FAB8F-3FEA-9545-A756-0ECC0DFF20BE}" type="datetimeFigureOut">
              <a:rPr lang="en-US" smtClean="0"/>
              <a:pPr/>
              <a:t>6/8/2019</a:t>
            </a:fld>
            <a:endParaRPr lang="en-US"/>
          </a:p>
        </p:txBody>
      </p:sp>
      <p:sp>
        <p:nvSpPr>
          <p:cNvPr id="10" name="Footer Placeholder 9"/>
          <p:cNvSpPr>
            <a:spLocks noGrp="1"/>
          </p:cNvSpPr>
          <p:nvPr>
            <p:ph type="ftr" sz="quarter" idx="3"/>
          </p:nvPr>
        </p:nvSpPr>
        <p:spPr>
          <a:xfrm>
            <a:off x="4975013" y="6305550"/>
            <a:ext cx="2411905" cy="476250"/>
          </a:xfrm>
          <a:prstGeom prst="rect">
            <a:avLst/>
          </a:prstGeom>
        </p:spPr>
        <p:txBody>
          <a:bodyPr vert="horz" wrap="square" lIns="91440" tIns="45720" rIns="91440" bIns="45720" numCol="1" anchor="b" anchorCtr="0" compatLnSpc="1">
            <a:prstTxWarp prst="textNoShape">
              <a:avLst/>
            </a:prstTxWarp>
          </a:bodyPr>
          <a:lstStyle>
            <a:lvl1pPr>
              <a:defRPr sz="1200">
                <a:solidFill>
                  <a:srgbClr val="86AADD"/>
                </a:solidFill>
              </a:defRPr>
            </a:lvl1pPr>
          </a:lstStyle>
          <a:p>
            <a:endParaRPr lang="en-US" dirty="0"/>
          </a:p>
        </p:txBody>
      </p:sp>
      <p:sp>
        <p:nvSpPr>
          <p:cNvPr id="22" name="Slide Number Placeholder 21"/>
          <p:cNvSpPr>
            <a:spLocks noGrp="1"/>
          </p:cNvSpPr>
          <p:nvPr>
            <p:ph type="sldNum" sz="quarter" idx="4"/>
          </p:nvPr>
        </p:nvSpPr>
        <p:spPr>
          <a:xfrm>
            <a:off x="7428454" y="6305550"/>
            <a:ext cx="609600" cy="476250"/>
          </a:xfrm>
          <a:prstGeom prst="rect">
            <a:avLst/>
          </a:prstGeom>
        </p:spPr>
        <p:txBody>
          <a:bodyPr vert="horz" wrap="square" lIns="91440" tIns="45720" rIns="91440" bIns="45720" numCol="1" anchor="b" anchorCtr="0" compatLnSpc="1">
            <a:prstTxWarp prst="textNoShape">
              <a:avLst/>
            </a:prstTxWarp>
          </a:bodyPr>
          <a:lstStyle>
            <a:lvl1pPr algn="ctr">
              <a:defRPr sz="1200">
                <a:solidFill>
                  <a:srgbClr val="86AADD"/>
                </a:solidFill>
              </a:defRPr>
            </a:lvl1pPr>
          </a:lstStyle>
          <a:p>
            <a:fld id="{79D96F57-1FF9-0241-A430-AAE263960D67}" type="slidenum">
              <a:rPr lang="en-US" smtClean="0"/>
              <a:pPr/>
              <a:t>‹#›</a:t>
            </a:fld>
            <a:endParaRPr lang="en-US" dirty="0"/>
          </a:p>
        </p:txBody>
      </p:sp>
      <p:pic>
        <p:nvPicPr>
          <p:cNvPr id="7" name="Picture 6">
            <a:extLst>
              <a:ext uri="{FF2B5EF4-FFF2-40B4-BE49-F238E27FC236}">
                <a16:creationId xmlns:a16="http://schemas.microsoft.com/office/drawing/2014/main" id="{6FBDCA27-B9F6-47BB-A890-6087FAAEB6F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53228" y="6305550"/>
            <a:ext cx="1495238" cy="447619"/>
          </a:xfrm>
          <a:prstGeom prst="rect">
            <a:avLst/>
          </a:prstGeom>
        </p:spPr>
      </p:pic>
      <p:pic>
        <p:nvPicPr>
          <p:cNvPr id="8" name="Picture 7">
            <a:extLst>
              <a:ext uri="{FF2B5EF4-FFF2-40B4-BE49-F238E27FC236}">
                <a16:creationId xmlns:a16="http://schemas.microsoft.com/office/drawing/2014/main" id="{7A18AA76-F7F5-4F5E-81D0-F588C8D7FE11}"/>
              </a:ext>
            </a:extLst>
          </p:cNvPr>
          <p:cNvPicPr>
            <a:picLocks noChangeAspect="1"/>
          </p:cNvPicPr>
          <p:nvPr userDrawn="1"/>
        </p:nvPicPr>
        <p:blipFill>
          <a:blip r:embed="rId14"/>
          <a:stretch>
            <a:fillRect/>
          </a:stretch>
        </p:blipFill>
        <p:spPr>
          <a:xfrm>
            <a:off x="8156750" y="6326854"/>
            <a:ext cx="2982022" cy="561774"/>
          </a:xfrm>
          <a:prstGeom prst="rect">
            <a:avLst/>
          </a:prstGeom>
        </p:spPr>
      </p:pic>
    </p:spTree>
    <p:extLst>
      <p:ext uri="{BB962C8B-B14F-4D97-AF65-F5344CB8AC3E}">
        <p14:creationId xmlns:p14="http://schemas.microsoft.com/office/powerpoint/2010/main" val="27123846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fontAlgn="base" hangingPunct="1">
        <a:spcBef>
          <a:spcPct val="0"/>
        </a:spcBef>
        <a:spcAft>
          <a:spcPct val="0"/>
        </a:spcAft>
        <a:defRPr sz="4300" kern="1200">
          <a:solidFill>
            <a:srgbClr val="5B1A00"/>
          </a:solidFill>
          <a:effectLst>
            <a:outerShdw blurRad="50000" dist="30000" dir="5400000" algn="tl" rotWithShape="0">
              <a:srgbClr val="000000">
                <a:alpha val="30000"/>
              </a:srgbClr>
            </a:outerShdw>
          </a:effectLst>
          <a:latin typeface="Arial"/>
          <a:ea typeface="ＭＳ Ｐゴシック" pitchFamily="-65" charset="-128"/>
          <a:cs typeface="Arial"/>
        </a:defRPr>
      </a:lvl1pPr>
      <a:lvl2pPr algn="l" rtl="0" eaLnBrk="1" fontAlgn="base" hangingPunct="1">
        <a:spcBef>
          <a:spcPct val="0"/>
        </a:spcBef>
        <a:spcAft>
          <a:spcPct val="0"/>
        </a:spcAft>
        <a:defRPr sz="4300">
          <a:solidFill>
            <a:srgbClr val="5B1A00"/>
          </a:solidFill>
          <a:latin typeface="Arial" pitchFamily="-65" charset="0"/>
          <a:ea typeface="ＭＳ Ｐゴシック" pitchFamily="-65" charset="-128"/>
          <a:cs typeface="Arial" pitchFamily="-65" charset="0"/>
        </a:defRPr>
      </a:lvl2pPr>
      <a:lvl3pPr algn="l" rtl="0" eaLnBrk="1" fontAlgn="base" hangingPunct="1">
        <a:spcBef>
          <a:spcPct val="0"/>
        </a:spcBef>
        <a:spcAft>
          <a:spcPct val="0"/>
        </a:spcAft>
        <a:defRPr sz="4300">
          <a:solidFill>
            <a:srgbClr val="5B1A00"/>
          </a:solidFill>
          <a:latin typeface="Arial" pitchFamily="-65" charset="0"/>
          <a:ea typeface="ＭＳ Ｐゴシック" pitchFamily="-65" charset="-128"/>
          <a:cs typeface="Arial" pitchFamily="-65" charset="0"/>
        </a:defRPr>
      </a:lvl3pPr>
      <a:lvl4pPr algn="l" rtl="0" eaLnBrk="1" fontAlgn="base" hangingPunct="1">
        <a:spcBef>
          <a:spcPct val="0"/>
        </a:spcBef>
        <a:spcAft>
          <a:spcPct val="0"/>
        </a:spcAft>
        <a:defRPr sz="4300">
          <a:solidFill>
            <a:srgbClr val="5B1A00"/>
          </a:solidFill>
          <a:latin typeface="Arial" pitchFamily="-65" charset="0"/>
          <a:ea typeface="ＭＳ Ｐゴシック" pitchFamily="-65" charset="-128"/>
          <a:cs typeface="Arial" pitchFamily="-65" charset="0"/>
        </a:defRPr>
      </a:lvl4pPr>
      <a:lvl5pPr algn="l" rtl="0" eaLnBrk="1" fontAlgn="base" hangingPunct="1">
        <a:spcBef>
          <a:spcPct val="0"/>
        </a:spcBef>
        <a:spcAft>
          <a:spcPct val="0"/>
        </a:spcAft>
        <a:defRPr sz="4300">
          <a:solidFill>
            <a:srgbClr val="5B1A00"/>
          </a:solidFill>
          <a:latin typeface="Arial" pitchFamily="-65" charset="0"/>
          <a:ea typeface="ＭＳ Ｐゴシック" pitchFamily="-65" charset="-128"/>
          <a:cs typeface="Arial" pitchFamily="-65" charset="0"/>
        </a:defRPr>
      </a:lvl5pPr>
      <a:lvl6pPr marL="457200" algn="l" rtl="0" eaLnBrk="1" fontAlgn="base" hangingPunct="1">
        <a:spcBef>
          <a:spcPct val="0"/>
        </a:spcBef>
        <a:spcAft>
          <a:spcPct val="0"/>
        </a:spcAft>
        <a:defRPr sz="4300">
          <a:solidFill>
            <a:srgbClr val="5B1A00"/>
          </a:solidFill>
          <a:latin typeface="Arial" pitchFamily="-65" charset="0"/>
          <a:ea typeface="ＭＳ Ｐゴシック" pitchFamily="-65" charset="-128"/>
        </a:defRPr>
      </a:lvl6pPr>
      <a:lvl7pPr marL="914400" algn="l" rtl="0" eaLnBrk="1" fontAlgn="base" hangingPunct="1">
        <a:spcBef>
          <a:spcPct val="0"/>
        </a:spcBef>
        <a:spcAft>
          <a:spcPct val="0"/>
        </a:spcAft>
        <a:defRPr sz="4300">
          <a:solidFill>
            <a:srgbClr val="5B1A00"/>
          </a:solidFill>
          <a:latin typeface="Arial" pitchFamily="-65" charset="0"/>
          <a:ea typeface="ＭＳ Ｐゴシック" pitchFamily="-65" charset="-128"/>
        </a:defRPr>
      </a:lvl7pPr>
      <a:lvl8pPr marL="1371600" algn="l" rtl="0" eaLnBrk="1" fontAlgn="base" hangingPunct="1">
        <a:spcBef>
          <a:spcPct val="0"/>
        </a:spcBef>
        <a:spcAft>
          <a:spcPct val="0"/>
        </a:spcAft>
        <a:defRPr sz="4300">
          <a:solidFill>
            <a:srgbClr val="5B1A00"/>
          </a:solidFill>
          <a:latin typeface="Arial" pitchFamily="-65" charset="0"/>
          <a:ea typeface="ＭＳ Ｐゴシック" pitchFamily="-65" charset="-128"/>
        </a:defRPr>
      </a:lvl8pPr>
      <a:lvl9pPr marL="1828800" algn="l" rtl="0" eaLnBrk="1" fontAlgn="base" hangingPunct="1">
        <a:spcBef>
          <a:spcPct val="0"/>
        </a:spcBef>
        <a:spcAft>
          <a:spcPct val="0"/>
        </a:spcAft>
        <a:defRPr sz="4300">
          <a:solidFill>
            <a:srgbClr val="5B1A00"/>
          </a:solidFill>
          <a:latin typeface="Arial" pitchFamily="-65" charset="0"/>
          <a:ea typeface="ＭＳ Ｐゴシック" pitchFamily="-65" charset="-128"/>
        </a:defRPr>
      </a:lvl9pPr>
    </p:titleStyle>
    <p:bodyStyle>
      <a:lvl1pPr marL="365125" indent="-282575" algn="l" rtl="0" eaLnBrk="1" fontAlgn="base" hangingPunct="1">
        <a:spcBef>
          <a:spcPts val="600"/>
        </a:spcBef>
        <a:spcAft>
          <a:spcPct val="0"/>
        </a:spcAft>
        <a:buClr>
          <a:schemeClr val="accent1"/>
        </a:buClr>
        <a:buSzPct val="80000"/>
        <a:buFont typeface="Wingdings 2" charset="0"/>
        <a:buChar char=""/>
        <a:defRPr sz="3200" kern="1200">
          <a:solidFill>
            <a:schemeClr val="tx1"/>
          </a:solidFill>
          <a:latin typeface="Arial"/>
          <a:ea typeface="ＭＳ Ｐゴシック" pitchFamily="-65" charset="-128"/>
          <a:cs typeface="Arial"/>
        </a:defRPr>
      </a:lvl1pPr>
      <a:lvl2pPr marL="639763" indent="-236538" algn="l" rtl="0" eaLnBrk="1" fontAlgn="base" hangingPunct="1">
        <a:spcBef>
          <a:spcPts val="550"/>
        </a:spcBef>
        <a:spcAft>
          <a:spcPct val="0"/>
        </a:spcAft>
        <a:buClr>
          <a:schemeClr val="accent1"/>
        </a:buClr>
        <a:buFont typeface="Verdana" charset="0"/>
        <a:buChar char="◦"/>
        <a:defRPr sz="2800" kern="1200">
          <a:solidFill>
            <a:schemeClr val="tx1"/>
          </a:solidFill>
          <a:latin typeface="Arial"/>
          <a:ea typeface="ＭＳ Ｐゴシック" pitchFamily="-65" charset="-128"/>
          <a:cs typeface="Arial"/>
        </a:defRPr>
      </a:lvl2pPr>
      <a:lvl3pPr marL="885825" indent="-228600" algn="l" rtl="0" eaLnBrk="1" fontAlgn="base" hangingPunct="1">
        <a:spcBef>
          <a:spcPct val="20000"/>
        </a:spcBef>
        <a:spcAft>
          <a:spcPct val="0"/>
        </a:spcAft>
        <a:buClr>
          <a:schemeClr val="accent2"/>
        </a:buClr>
        <a:buFont typeface="Wingdings 2" charset="0"/>
        <a:buChar char=""/>
        <a:defRPr sz="2400" kern="1200">
          <a:solidFill>
            <a:schemeClr val="tx1"/>
          </a:solidFill>
          <a:latin typeface="Arial"/>
          <a:ea typeface="ＭＳ Ｐゴシック" pitchFamily="-65" charset="-128"/>
          <a:cs typeface="Arial"/>
        </a:defRPr>
      </a:lvl3pPr>
      <a:lvl4pPr marL="1096963" indent="-173038" algn="l" rtl="0" eaLnBrk="1" fontAlgn="base" hangingPunct="1">
        <a:spcBef>
          <a:spcPct val="20000"/>
        </a:spcBef>
        <a:spcAft>
          <a:spcPct val="0"/>
        </a:spcAft>
        <a:buClr>
          <a:srgbClr val="508709"/>
        </a:buClr>
        <a:buFont typeface="Wingdings 2" charset="0"/>
        <a:buChar char=""/>
        <a:defRPr sz="2000" kern="1200">
          <a:solidFill>
            <a:schemeClr val="tx1"/>
          </a:solidFill>
          <a:latin typeface="Arial"/>
          <a:ea typeface="ＭＳ Ｐゴシック" pitchFamily="-65" charset="-128"/>
          <a:cs typeface="Arial"/>
        </a:defRPr>
      </a:lvl4pPr>
      <a:lvl5pPr marL="1296988" indent="-182563" algn="l" rtl="0" eaLnBrk="1" fontAlgn="base" hangingPunct="1">
        <a:spcBef>
          <a:spcPct val="20000"/>
        </a:spcBef>
        <a:spcAft>
          <a:spcPct val="0"/>
        </a:spcAft>
        <a:buClr>
          <a:srgbClr val="BF5E00"/>
        </a:buClr>
        <a:buFont typeface="Wingdings 2" charset="0"/>
        <a:buChar char=""/>
        <a:defRPr sz="2000" kern="1200">
          <a:solidFill>
            <a:schemeClr val="tx1"/>
          </a:solidFill>
          <a:latin typeface="Arial"/>
          <a:ea typeface="ＭＳ Ｐゴシック" pitchFamily="-65" charset="-128"/>
          <a:cs typeface="Arial"/>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 name="Title Placeholder 4"/>
          <p:cNvSpPr>
            <a:spLocks noGrp="1"/>
          </p:cNvSpPr>
          <p:nvPr>
            <p:ph type="title"/>
          </p:nvPr>
        </p:nvSpPr>
        <p:spPr>
          <a:xfrm>
            <a:off x="1117600" y="274638"/>
            <a:ext cx="999744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a:t>Click to edit Master title style</a:t>
            </a:r>
          </a:p>
        </p:txBody>
      </p:sp>
      <p:sp>
        <p:nvSpPr>
          <p:cNvPr id="1027" name="Text Placeholder 8"/>
          <p:cNvSpPr>
            <a:spLocks noGrp="1"/>
          </p:cNvSpPr>
          <p:nvPr>
            <p:ph type="body" idx="1"/>
          </p:nvPr>
        </p:nvSpPr>
        <p:spPr bwMode="auto">
          <a:xfrm>
            <a:off x="1117600" y="1447800"/>
            <a:ext cx="999744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3962404" y="6305550"/>
            <a:ext cx="1317413" cy="476250"/>
          </a:xfrm>
          <a:prstGeom prst="rect">
            <a:avLst/>
          </a:prstGeom>
        </p:spPr>
        <p:txBody>
          <a:bodyPr vert="horz" wrap="square" lIns="91440" tIns="45720" rIns="91440" bIns="45720" numCol="1" anchor="b" anchorCtr="0" compatLnSpc="1">
            <a:prstTxWarp prst="textNoShape">
              <a:avLst/>
            </a:prstTxWarp>
          </a:bodyPr>
          <a:lstStyle>
            <a:lvl1pPr algn="r">
              <a:defRPr sz="900">
                <a:solidFill>
                  <a:srgbClr val="86AADD"/>
                </a:solidFill>
              </a:defRPr>
            </a:lvl1pPr>
          </a:lstStyle>
          <a:p>
            <a:pPr defTabSz="342900"/>
            <a:fld id="{AE3FAB8F-3FEA-9545-A756-0ECC0DFF20BE}" type="datetimeFigureOut">
              <a:rPr lang="en-US" smtClean="0"/>
              <a:pPr defTabSz="342900"/>
              <a:t>6/8/2019</a:t>
            </a:fld>
            <a:endParaRPr lang="en-US"/>
          </a:p>
        </p:txBody>
      </p:sp>
      <p:sp>
        <p:nvSpPr>
          <p:cNvPr id="10" name="Footer Placeholder 9"/>
          <p:cNvSpPr>
            <a:spLocks noGrp="1"/>
          </p:cNvSpPr>
          <p:nvPr>
            <p:ph type="ftr" sz="quarter" idx="3"/>
          </p:nvPr>
        </p:nvSpPr>
        <p:spPr>
          <a:xfrm>
            <a:off x="5279834" y="6305550"/>
            <a:ext cx="4363721" cy="476250"/>
          </a:xfrm>
          <a:prstGeom prst="rect">
            <a:avLst/>
          </a:prstGeom>
        </p:spPr>
        <p:txBody>
          <a:bodyPr vert="horz" wrap="square" lIns="91440" tIns="45720" rIns="91440" bIns="45720" numCol="1" anchor="b" anchorCtr="0" compatLnSpc="1">
            <a:prstTxWarp prst="textNoShape">
              <a:avLst/>
            </a:prstTxWarp>
          </a:bodyPr>
          <a:lstStyle>
            <a:lvl1pPr>
              <a:defRPr sz="900">
                <a:solidFill>
                  <a:srgbClr val="86AADD"/>
                </a:solidFill>
              </a:defRPr>
            </a:lvl1pPr>
          </a:lstStyle>
          <a:p>
            <a:pPr defTabSz="342900"/>
            <a:endParaRPr lang="en-US"/>
          </a:p>
        </p:txBody>
      </p:sp>
      <p:sp>
        <p:nvSpPr>
          <p:cNvPr id="22" name="Slide Number Placeholder 21"/>
          <p:cNvSpPr>
            <a:spLocks noGrp="1"/>
          </p:cNvSpPr>
          <p:nvPr>
            <p:ph type="sldNum" sz="quarter" idx="4"/>
          </p:nvPr>
        </p:nvSpPr>
        <p:spPr>
          <a:xfrm>
            <a:off x="9646921" y="6305550"/>
            <a:ext cx="609600" cy="476250"/>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6AADD"/>
                </a:solidFill>
              </a:defRPr>
            </a:lvl1pPr>
          </a:lstStyle>
          <a:p>
            <a:pPr defTabSz="342900"/>
            <a:fld id="{79D96F57-1FF9-0241-A430-AAE263960D67}" type="slidenum">
              <a:rPr lang="en-US" smtClean="0"/>
              <a:pPr defTabSz="342900"/>
              <a:t>‹#›</a:t>
            </a:fld>
            <a:endParaRPr lang="en-US"/>
          </a:p>
        </p:txBody>
      </p:sp>
    </p:spTree>
    <p:extLst>
      <p:ext uri="{BB962C8B-B14F-4D97-AF65-F5344CB8AC3E}">
        <p14:creationId xmlns:p14="http://schemas.microsoft.com/office/powerpoint/2010/main" val="30492592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fontAlgn="base" hangingPunct="1">
        <a:spcBef>
          <a:spcPct val="0"/>
        </a:spcBef>
        <a:spcAft>
          <a:spcPct val="0"/>
        </a:spcAft>
        <a:defRPr sz="3225" kern="1200">
          <a:solidFill>
            <a:srgbClr val="5B1A00"/>
          </a:solidFill>
          <a:effectLst>
            <a:outerShdw blurRad="50000" dist="30000" dir="5400000" algn="tl" rotWithShape="0">
              <a:srgbClr val="000000">
                <a:alpha val="30000"/>
              </a:srgbClr>
            </a:outerShdw>
          </a:effectLst>
          <a:latin typeface="Arial"/>
          <a:ea typeface="ＭＳ Ｐゴシック" pitchFamily="-65" charset="-128"/>
          <a:cs typeface="Arial"/>
        </a:defRPr>
      </a:lvl1pPr>
      <a:lvl2pPr algn="l" rtl="0" eaLnBrk="1" fontAlgn="base" hangingPunct="1">
        <a:spcBef>
          <a:spcPct val="0"/>
        </a:spcBef>
        <a:spcAft>
          <a:spcPct val="0"/>
        </a:spcAft>
        <a:defRPr sz="3225">
          <a:solidFill>
            <a:srgbClr val="5B1A00"/>
          </a:solidFill>
          <a:latin typeface="Arial" pitchFamily="-65" charset="0"/>
          <a:ea typeface="ＭＳ Ｐゴシック" pitchFamily="-65" charset="-128"/>
          <a:cs typeface="Arial" pitchFamily="-65" charset="0"/>
        </a:defRPr>
      </a:lvl2pPr>
      <a:lvl3pPr algn="l" rtl="0" eaLnBrk="1" fontAlgn="base" hangingPunct="1">
        <a:spcBef>
          <a:spcPct val="0"/>
        </a:spcBef>
        <a:spcAft>
          <a:spcPct val="0"/>
        </a:spcAft>
        <a:defRPr sz="3225">
          <a:solidFill>
            <a:srgbClr val="5B1A00"/>
          </a:solidFill>
          <a:latin typeface="Arial" pitchFamily="-65" charset="0"/>
          <a:ea typeface="ＭＳ Ｐゴシック" pitchFamily="-65" charset="-128"/>
          <a:cs typeface="Arial" pitchFamily="-65" charset="0"/>
        </a:defRPr>
      </a:lvl3pPr>
      <a:lvl4pPr algn="l" rtl="0" eaLnBrk="1" fontAlgn="base" hangingPunct="1">
        <a:spcBef>
          <a:spcPct val="0"/>
        </a:spcBef>
        <a:spcAft>
          <a:spcPct val="0"/>
        </a:spcAft>
        <a:defRPr sz="3225">
          <a:solidFill>
            <a:srgbClr val="5B1A00"/>
          </a:solidFill>
          <a:latin typeface="Arial" pitchFamily="-65" charset="0"/>
          <a:ea typeface="ＭＳ Ｐゴシック" pitchFamily="-65" charset="-128"/>
          <a:cs typeface="Arial" pitchFamily="-65" charset="0"/>
        </a:defRPr>
      </a:lvl4pPr>
      <a:lvl5pPr algn="l" rtl="0" eaLnBrk="1" fontAlgn="base" hangingPunct="1">
        <a:spcBef>
          <a:spcPct val="0"/>
        </a:spcBef>
        <a:spcAft>
          <a:spcPct val="0"/>
        </a:spcAft>
        <a:defRPr sz="3225">
          <a:solidFill>
            <a:srgbClr val="5B1A00"/>
          </a:solidFill>
          <a:latin typeface="Arial" pitchFamily="-65" charset="0"/>
          <a:ea typeface="ＭＳ Ｐゴシック" pitchFamily="-65" charset="-128"/>
          <a:cs typeface="Arial" pitchFamily="-65" charset="0"/>
        </a:defRPr>
      </a:lvl5pPr>
      <a:lvl6pPr marL="342900" algn="l" rtl="0" eaLnBrk="1" fontAlgn="base" hangingPunct="1">
        <a:spcBef>
          <a:spcPct val="0"/>
        </a:spcBef>
        <a:spcAft>
          <a:spcPct val="0"/>
        </a:spcAft>
        <a:defRPr sz="3225">
          <a:solidFill>
            <a:srgbClr val="5B1A00"/>
          </a:solidFill>
          <a:latin typeface="Arial" pitchFamily="-65" charset="0"/>
          <a:ea typeface="ＭＳ Ｐゴシック" pitchFamily="-65" charset="-128"/>
        </a:defRPr>
      </a:lvl6pPr>
      <a:lvl7pPr marL="685800" algn="l" rtl="0" eaLnBrk="1" fontAlgn="base" hangingPunct="1">
        <a:spcBef>
          <a:spcPct val="0"/>
        </a:spcBef>
        <a:spcAft>
          <a:spcPct val="0"/>
        </a:spcAft>
        <a:defRPr sz="3225">
          <a:solidFill>
            <a:srgbClr val="5B1A00"/>
          </a:solidFill>
          <a:latin typeface="Arial" pitchFamily="-65" charset="0"/>
          <a:ea typeface="ＭＳ Ｐゴシック" pitchFamily="-65" charset="-128"/>
        </a:defRPr>
      </a:lvl7pPr>
      <a:lvl8pPr marL="1028700" algn="l" rtl="0" eaLnBrk="1" fontAlgn="base" hangingPunct="1">
        <a:spcBef>
          <a:spcPct val="0"/>
        </a:spcBef>
        <a:spcAft>
          <a:spcPct val="0"/>
        </a:spcAft>
        <a:defRPr sz="3225">
          <a:solidFill>
            <a:srgbClr val="5B1A00"/>
          </a:solidFill>
          <a:latin typeface="Arial" pitchFamily="-65" charset="0"/>
          <a:ea typeface="ＭＳ Ｐゴシック" pitchFamily="-65" charset="-128"/>
        </a:defRPr>
      </a:lvl8pPr>
      <a:lvl9pPr marL="1371600" algn="l" rtl="0" eaLnBrk="1" fontAlgn="base" hangingPunct="1">
        <a:spcBef>
          <a:spcPct val="0"/>
        </a:spcBef>
        <a:spcAft>
          <a:spcPct val="0"/>
        </a:spcAft>
        <a:defRPr sz="3225">
          <a:solidFill>
            <a:srgbClr val="5B1A00"/>
          </a:solidFill>
          <a:latin typeface="Arial" pitchFamily="-65" charset="0"/>
          <a:ea typeface="ＭＳ Ｐゴシック" pitchFamily="-65" charset="-128"/>
        </a:defRPr>
      </a:lvl9pPr>
    </p:titleStyle>
    <p:bodyStyle>
      <a:lvl1pPr marL="273844" indent="-211931" algn="l" rtl="0" eaLnBrk="1" fontAlgn="base" hangingPunct="1">
        <a:spcBef>
          <a:spcPts val="450"/>
        </a:spcBef>
        <a:spcAft>
          <a:spcPct val="0"/>
        </a:spcAft>
        <a:buClr>
          <a:schemeClr val="accent1"/>
        </a:buClr>
        <a:buSzPct val="80000"/>
        <a:buFont typeface="Wingdings 2" charset="0"/>
        <a:buChar char=""/>
        <a:defRPr sz="2400" kern="1200">
          <a:solidFill>
            <a:schemeClr val="tx1"/>
          </a:solidFill>
          <a:latin typeface="Arial"/>
          <a:ea typeface="ＭＳ Ｐゴシック" pitchFamily="-65" charset="-128"/>
          <a:cs typeface="Arial"/>
        </a:defRPr>
      </a:lvl1pPr>
      <a:lvl2pPr marL="479822" indent="-177404" algn="l" rtl="0" eaLnBrk="1" fontAlgn="base" hangingPunct="1">
        <a:spcBef>
          <a:spcPts val="413"/>
        </a:spcBef>
        <a:spcAft>
          <a:spcPct val="0"/>
        </a:spcAft>
        <a:buClr>
          <a:schemeClr val="accent1"/>
        </a:buClr>
        <a:buFont typeface="Verdana" charset="0"/>
        <a:buChar char="◦"/>
        <a:defRPr sz="2100" kern="1200">
          <a:solidFill>
            <a:schemeClr val="tx1"/>
          </a:solidFill>
          <a:latin typeface="Arial"/>
          <a:ea typeface="ＭＳ Ｐゴシック" pitchFamily="-65" charset="-128"/>
          <a:cs typeface="Arial"/>
        </a:defRPr>
      </a:lvl2pPr>
      <a:lvl3pPr marL="664369" indent="-171450" algn="l" rtl="0" eaLnBrk="1" fontAlgn="base" hangingPunct="1">
        <a:spcBef>
          <a:spcPct val="20000"/>
        </a:spcBef>
        <a:spcAft>
          <a:spcPct val="0"/>
        </a:spcAft>
        <a:buClr>
          <a:schemeClr val="accent2"/>
        </a:buClr>
        <a:buFont typeface="Wingdings 2" charset="0"/>
        <a:buChar char=""/>
        <a:defRPr sz="1800" kern="1200">
          <a:solidFill>
            <a:schemeClr val="tx1"/>
          </a:solidFill>
          <a:latin typeface="Arial"/>
          <a:ea typeface="ＭＳ Ｐゴシック" pitchFamily="-65" charset="-128"/>
          <a:cs typeface="Arial"/>
        </a:defRPr>
      </a:lvl3pPr>
      <a:lvl4pPr marL="822722" indent="-129779" algn="l" rtl="0" eaLnBrk="1" fontAlgn="base" hangingPunct="1">
        <a:spcBef>
          <a:spcPct val="20000"/>
        </a:spcBef>
        <a:spcAft>
          <a:spcPct val="0"/>
        </a:spcAft>
        <a:buClr>
          <a:srgbClr val="508709"/>
        </a:buClr>
        <a:buFont typeface="Wingdings 2" charset="0"/>
        <a:buChar char=""/>
        <a:defRPr sz="1500" kern="1200">
          <a:solidFill>
            <a:schemeClr val="tx1"/>
          </a:solidFill>
          <a:latin typeface="Arial"/>
          <a:ea typeface="ＭＳ Ｐゴシック" pitchFamily="-65" charset="-128"/>
          <a:cs typeface="Arial"/>
        </a:defRPr>
      </a:lvl4pPr>
      <a:lvl5pPr marL="972741" indent="-136922" algn="l" rtl="0" eaLnBrk="1" fontAlgn="base" hangingPunct="1">
        <a:spcBef>
          <a:spcPct val="20000"/>
        </a:spcBef>
        <a:spcAft>
          <a:spcPct val="0"/>
        </a:spcAft>
        <a:buClr>
          <a:srgbClr val="BF5E00"/>
        </a:buClr>
        <a:buFont typeface="Wingdings 2" charset="0"/>
        <a:buChar char=""/>
        <a:defRPr sz="1500" kern="1200">
          <a:solidFill>
            <a:schemeClr val="tx1"/>
          </a:solidFill>
          <a:latin typeface="Arial"/>
          <a:ea typeface="ＭＳ Ｐゴシック" pitchFamily="-65" charset="-128"/>
          <a:cs typeface="Arial"/>
        </a:defRPr>
      </a:lvl5pPr>
      <a:lvl6pPr marL="1131570" indent="-137160" algn="l" rtl="0" eaLnBrk="1" latinLnBrk="0" hangingPunct="1">
        <a:lnSpc>
          <a:spcPct val="100000"/>
        </a:lnSpc>
        <a:spcBef>
          <a:spcPct val="20000"/>
        </a:spcBef>
        <a:buClr>
          <a:schemeClr val="accent5"/>
        </a:buClr>
        <a:buFont typeface="Wingdings 2"/>
        <a:buChar char=""/>
        <a:defRPr kumimoji="0" sz="1500" kern="1200">
          <a:solidFill>
            <a:schemeClr val="tx1"/>
          </a:solidFill>
          <a:latin typeface="+mn-lt"/>
          <a:ea typeface="+mn-ea"/>
          <a:cs typeface="+mn-cs"/>
        </a:defRPr>
      </a:lvl6pPr>
      <a:lvl7pPr marL="1289304"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7pPr>
      <a:lvl8pPr marL="1440180"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8pPr>
      <a:lvl9pPr marL="1597914"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 name="Title Placeholder 4"/>
          <p:cNvSpPr>
            <a:spLocks noGrp="1"/>
          </p:cNvSpPr>
          <p:nvPr>
            <p:ph type="title"/>
          </p:nvPr>
        </p:nvSpPr>
        <p:spPr>
          <a:xfrm>
            <a:off x="1117600" y="274638"/>
            <a:ext cx="999744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a:t>Click to edit Master title style</a:t>
            </a:r>
          </a:p>
        </p:txBody>
      </p:sp>
      <p:sp>
        <p:nvSpPr>
          <p:cNvPr id="1027" name="Text Placeholder 8"/>
          <p:cNvSpPr>
            <a:spLocks noGrp="1"/>
          </p:cNvSpPr>
          <p:nvPr>
            <p:ph type="body" idx="1"/>
          </p:nvPr>
        </p:nvSpPr>
        <p:spPr bwMode="auto">
          <a:xfrm>
            <a:off x="1117600" y="1447800"/>
            <a:ext cx="999744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3962404" y="6305550"/>
            <a:ext cx="1317413" cy="476250"/>
          </a:xfrm>
          <a:prstGeom prst="rect">
            <a:avLst/>
          </a:prstGeom>
        </p:spPr>
        <p:txBody>
          <a:bodyPr vert="horz" wrap="square" lIns="91440" tIns="45720" rIns="91440" bIns="45720" numCol="1" anchor="b" anchorCtr="0" compatLnSpc="1">
            <a:prstTxWarp prst="textNoShape">
              <a:avLst/>
            </a:prstTxWarp>
          </a:bodyPr>
          <a:lstStyle>
            <a:lvl1pPr algn="r">
              <a:defRPr sz="675">
                <a:solidFill>
                  <a:srgbClr val="86AADD"/>
                </a:solidFill>
              </a:defRPr>
            </a:lvl1pPr>
          </a:lstStyle>
          <a:p>
            <a:pPr defTabSz="257175"/>
            <a:fld id="{AE3FAB8F-3FEA-9545-A756-0ECC0DFF20BE}" type="datetimeFigureOut">
              <a:rPr lang="en-US" smtClean="0"/>
              <a:pPr defTabSz="257175"/>
              <a:t>6/8/2019</a:t>
            </a:fld>
            <a:endParaRPr lang="en-US"/>
          </a:p>
        </p:txBody>
      </p:sp>
      <p:sp>
        <p:nvSpPr>
          <p:cNvPr id="10" name="Footer Placeholder 9"/>
          <p:cNvSpPr>
            <a:spLocks noGrp="1"/>
          </p:cNvSpPr>
          <p:nvPr>
            <p:ph type="ftr" sz="quarter" idx="3"/>
          </p:nvPr>
        </p:nvSpPr>
        <p:spPr>
          <a:xfrm>
            <a:off x="5279836" y="6305550"/>
            <a:ext cx="4363721" cy="476250"/>
          </a:xfrm>
          <a:prstGeom prst="rect">
            <a:avLst/>
          </a:prstGeom>
        </p:spPr>
        <p:txBody>
          <a:bodyPr vert="horz" wrap="square" lIns="91440" tIns="45720" rIns="91440" bIns="45720" numCol="1" anchor="b" anchorCtr="0" compatLnSpc="1">
            <a:prstTxWarp prst="textNoShape">
              <a:avLst/>
            </a:prstTxWarp>
          </a:bodyPr>
          <a:lstStyle>
            <a:lvl1pPr>
              <a:defRPr sz="675">
                <a:solidFill>
                  <a:srgbClr val="86AADD"/>
                </a:solidFill>
              </a:defRPr>
            </a:lvl1pPr>
          </a:lstStyle>
          <a:p>
            <a:pPr defTabSz="257175"/>
            <a:endParaRPr lang="en-US"/>
          </a:p>
        </p:txBody>
      </p:sp>
      <p:sp>
        <p:nvSpPr>
          <p:cNvPr id="22" name="Slide Number Placeholder 21"/>
          <p:cNvSpPr>
            <a:spLocks noGrp="1"/>
          </p:cNvSpPr>
          <p:nvPr>
            <p:ph type="sldNum" sz="quarter" idx="4"/>
          </p:nvPr>
        </p:nvSpPr>
        <p:spPr>
          <a:xfrm>
            <a:off x="9646921" y="6305550"/>
            <a:ext cx="609600" cy="476250"/>
          </a:xfrm>
          <a:prstGeom prst="rect">
            <a:avLst/>
          </a:prstGeom>
        </p:spPr>
        <p:txBody>
          <a:bodyPr vert="horz" wrap="square" lIns="91440" tIns="45720" rIns="91440" bIns="45720" numCol="1" anchor="b" anchorCtr="0" compatLnSpc="1">
            <a:prstTxWarp prst="textNoShape">
              <a:avLst/>
            </a:prstTxWarp>
          </a:bodyPr>
          <a:lstStyle>
            <a:lvl1pPr algn="ctr">
              <a:defRPr sz="675">
                <a:solidFill>
                  <a:srgbClr val="86AADD"/>
                </a:solidFill>
              </a:defRPr>
            </a:lvl1pPr>
          </a:lstStyle>
          <a:p>
            <a:pPr defTabSz="257175"/>
            <a:fld id="{79D96F57-1FF9-0241-A430-AAE263960D67}" type="slidenum">
              <a:rPr lang="en-US" smtClean="0"/>
              <a:pPr defTabSz="257175"/>
              <a:t>‹#›</a:t>
            </a:fld>
            <a:endParaRPr lang="en-US"/>
          </a:p>
        </p:txBody>
      </p:sp>
    </p:spTree>
    <p:extLst>
      <p:ext uri="{BB962C8B-B14F-4D97-AF65-F5344CB8AC3E}">
        <p14:creationId xmlns:p14="http://schemas.microsoft.com/office/powerpoint/2010/main" val="37810002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fontAlgn="base" hangingPunct="1">
        <a:spcBef>
          <a:spcPct val="0"/>
        </a:spcBef>
        <a:spcAft>
          <a:spcPct val="0"/>
        </a:spcAft>
        <a:defRPr sz="2419" kern="1200">
          <a:solidFill>
            <a:srgbClr val="5B1A00"/>
          </a:solidFill>
          <a:effectLst>
            <a:outerShdw blurRad="50000" dist="30000" dir="5400000" algn="tl" rotWithShape="0">
              <a:srgbClr val="000000">
                <a:alpha val="30000"/>
              </a:srgbClr>
            </a:outerShdw>
          </a:effectLst>
          <a:latin typeface="Arial"/>
          <a:ea typeface="ＭＳ Ｐゴシック" pitchFamily="-65" charset="-128"/>
          <a:cs typeface="Arial"/>
        </a:defRPr>
      </a:lvl1pPr>
      <a:lvl2pPr algn="l" rtl="0" eaLnBrk="1" fontAlgn="base" hangingPunct="1">
        <a:spcBef>
          <a:spcPct val="0"/>
        </a:spcBef>
        <a:spcAft>
          <a:spcPct val="0"/>
        </a:spcAft>
        <a:defRPr sz="2419">
          <a:solidFill>
            <a:srgbClr val="5B1A00"/>
          </a:solidFill>
          <a:latin typeface="Arial" pitchFamily="-65" charset="0"/>
          <a:ea typeface="ＭＳ Ｐゴシック" pitchFamily="-65" charset="-128"/>
          <a:cs typeface="Arial" pitchFamily="-65" charset="0"/>
        </a:defRPr>
      </a:lvl2pPr>
      <a:lvl3pPr algn="l" rtl="0" eaLnBrk="1" fontAlgn="base" hangingPunct="1">
        <a:spcBef>
          <a:spcPct val="0"/>
        </a:spcBef>
        <a:spcAft>
          <a:spcPct val="0"/>
        </a:spcAft>
        <a:defRPr sz="2419">
          <a:solidFill>
            <a:srgbClr val="5B1A00"/>
          </a:solidFill>
          <a:latin typeface="Arial" pitchFamily="-65" charset="0"/>
          <a:ea typeface="ＭＳ Ｐゴシック" pitchFamily="-65" charset="-128"/>
          <a:cs typeface="Arial" pitchFamily="-65" charset="0"/>
        </a:defRPr>
      </a:lvl3pPr>
      <a:lvl4pPr algn="l" rtl="0" eaLnBrk="1" fontAlgn="base" hangingPunct="1">
        <a:spcBef>
          <a:spcPct val="0"/>
        </a:spcBef>
        <a:spcAft>
          <a:spcPct val="0"/>
        </a:spcAft>
        <a:defRPr sz="2419">
          <a:solidFill>
            <a:srgbClr val="5B1A00"/>
          </a:solidFill>
          <a:latin typeface="Arial" pitchFamily="-65" charset="0"/>
          <a:ea typeface="ＭＳ Ｐゴシック" pitchFamily="-65" charset="-128"/>
          <a:cs typeface="Arial" pitchFamily="-65" charset="0"/>
        </a:defRPr>
      </a:lvl4pPr>
      <a:lvl5pPr algn="l" rtl="0" eaLnBrk="1" fontAlgn="base" hangingPunct="1">
        <a:spcBef>
          <a:spcPct val="0"/>
        </a:spcBef>
        <a:spcAft>
          <a:spcPct val="0"/>
        </a:spcAft>
        <a:defRPr sz="2419">
          <a:solidFill>
            <a:srgbClr val="5B1A00"/>
          </a:solidFill>
          <a:latin typeface="Arial" pitchFamily="-65" charset="0"/>
          <a:ea typeface="ＭＳ Ｐゴシック" pitchFamily="-65" charset="-128"/>
          <a:cs typeface="Arial" pitchFamily="-65" charset="0"/>
        </a:defRPr>
      </a:lvl5pPr>
      <a:lvl6pPr marL="257175" algn="l" rtl="0" eaLnBrk="1" fontAlgn="base" hangingPunct="1">
        <a:spcBef>
          <a:spcPct val="0"/>
        </a:spcBef>
        <a:spcAft>
          <a:spcPct val="0"/>
        </a:spcAft>
        <a:defRPr sz="2419">
          <a:solidFill>
            <a:srgbClr val="5B1A00"/>
          </a:solidFill>
          <a:latin typeface="Arial" pitchFamily="-65" charset="0"/>
          <a:ea typeface="ＭＳ Ｐゴシック" pitchFamily="-65" charset="-128"/>
        </a:defRPr>
      </a:lvl6pPr>
      <a:lvl7pPr marL="514350" algn="l" rtl="0" eaLnBrk="1" fontAlgn="base" hangingPunct="1">
        <a:spcBef>
          <a:spcPct val="0"/>
        </a:spcBef>
        <a:spcAft>
          <a:spcPct val="0"/>
        </a:spcAft>
        <a:defRPr sz="2419">
          <a:solidFill>
            <a:srgbClr val="5B1A00"/>
          </a:solidFill>
          <a:latin typeface="Arial" pitchFamily="-65" charset="0"/>
          <a:ea typeface="ＭＳ Ｐゴシック" pitchFamily="-65" charset="-128"/>
        </a:defRPr>
      </a:lvl7pPr>
      <a:lvl8pPr marL="771525" algn="l" rtl="0" eaLnBrk="1" fontAlgn="base" hangingPunct="1">
        <a:spcBef>
          <a:spcPct val="0"/>
        </a:spcBef>
        <a:spcAft>
          <a:spcPct val="0"/>
        </a:spcAft>
        <a:defRPr sz="2419">
          <a:solidFill>
            <a:srgbClr val="5B1A00"/>
          </a:solidFill>
          <a:latin typeface="Arial" pitchFamily="-65" charset="0"/>
          <a:ea typeface="ＭＳ Ｐゴシック" pitchFamily="-65" charset="-128"/>
        </a:defRPr>
      </a:lvl8pPr>
      <a:lvl9pPr marL="1028700" algn="l" rtl="0" eaLnBrk="1" fontAlgn="base" hangingPunct="1">
        <a:spcBef>
          <a:spcPct val="0"/>
        </a:spcBef>
        <a:spcAft>
          <a:spcPct val="0"/>
        </a:spcAft>
        <a:defRPr sz="2419">
          <a:solidFill>
            <a:srgbClr val="5B1A00"/>
          </a:solidFill>
          <a:latin typeface="Arial" pitchFamily="-65" charset="0"/>
          <a:ea typeface="ＭＳ Ｐゴシック" pitchFamily="-65" charset="-128"/>
        </a:defRPr>
      </a:lvl9pPr>
    </p:titleStyle>
    <p:bodyStyle>
      <a:lvl1pPr marL="205383" indent="-158948" algn="l" rtl="0" eaLnBrk="1" fontAlgn="base" hangingPunct="1">
        <a:spcBef>
          <a:spcPts val="338"/>
        </a:spcBef>
        <a:spcAft>
          <a:spcPct val="0"/>
        </a:spcAft>
        <a:buClr>
          <a:schemeClr val="accent1"/>
        </a:buClr>
        <a:buSzPct val="80000"/>
        <a:buFont typeface="Wingdings 2" charset="0"/>
        <a:buChar char=""/>
        <a:defRPr sz="1800" kern="1200">
          <a:solidFill>
            <a:schemeClr val="tx1"/>
          </a:solidFill>
          <a:latin typeface="Arial"/>
          <a:ea typeface="ＭＳ Ｐゴシック" pitchFamily="-65" charset="-128"/>
          <a:cs typeface="Arial"/>
        </a:defRPr>
      </a:lvl1pPr>
      <a:lvl2pPr marL="359867" indent="-133053" algn="l" rtl="0" eaLnBrk="1" fontAlgn="base" hangingPunct="1">
        <a:spcBef>
          <a:spcPts val="310"/>
        </a:spcBef>
        <a:spcAft>
          <a:spcPct val="0"/>
        </a:spcAft>
        <a:buClr>
          <a:schemeClr val="accent1"/>
        </a:buClr>
        <a:buFont typeface="Verdana" charset="0"/>
        <a:buChar char="◦"/>
        <a:defRPr sz="1575" kern="1200">
          <a:solidFill>
            <a:schemeClr val="tx1"/>
          </a:solidFill>
          <a:latin typeface="Arial"/>
          <a:ea typeface="ＭＳ Ｐゴシック" pitchFamily="-65" charset="-128"/>
          <a:cs typeface="Arial"/>
        </a:defRPr>
      </a:lvl2pPr>
      <a:lvl3pPr marL="498277" indent="-128588" algn="l" rtl="0" eaLnBrk="1" fontAlgn="base" hangingPunct="1">
        <a:spcBef>
          <a:spcPct val="20000"/>
        </a:spcBef>
        <a:spcAft>
          <a:spcPct val="0"/>
        </a:spcAft>
        <a:buClr>
          <a:schemeClr val="accent2"/>
        </a:buClr>
        <a:buFont typeface="Wingdings 2" charset="0"/>
        <a:buChar char=""/>
        <a:defRPr sz="1350" kern="1200">
          <a:solidFill>
            <a:schemeClr val="tx1"/>
          </a:solidFill>
          <a:latin typeface="Arial"/>
          <a:ea typeface="ＭＳ Ｐゴシック" pitchFamily="-65" charset="-128"/>
          <a:cs typeface="Arial"/>
        </a:defRPr>
      </a:lvl3pPr>
      <a:lvl4pPr marL="617042" indent="-97334" algn="l" rtl="0" eaLnBrk="1" fontAlgn="base" hangingPunct="1">
        <a:spcBef>
          <a:spcPct val="20000"/>
        </a:spcBef>
        <a:spcAft>
          <a:spcPct val="0"/>
        </a:spcAft>
        <a:buClr>
          <a:srgbClr val="508709"/>
        </a:buClr>
        <a:buFont typeface="Wingdings 2" charset="0"/>
        <a:buChar char=""/>
        <a:defRPr sz="1125" kern="1200">
          <a:solidFill>
            <a:schemeClr val="tx1"/>
          </a:solidFill>
          <a:latin typeface="Arial"/>
          <a:ea typeface="ＭＳ Ｐゴシック" pitchFamily="-65" charset="-128"/>
          <a:cs typeface="Arial"/>
        </a:defRPr>
      </a:lvl4pPr>
      <a:lvl5pPr marL="729556" indent="-102692" algn="l" rtl="0" eaLnBrk="1" fontAlgn="base" hangingPunct="1">
        <a:spcBef>
          <a:spcPct val="20000"/>
        </a:spcBef>
        <a:spcAft>
          <a:spcPct val="0"/>
        </a:spcAft>
        <a:buClr>
          <a:srgbClr val="BF5E00"/>
        </a:buClr>
        <a:buFont typeface="Wingdings 2" charset="0"/>
        <a:buChar char=""/>
        <a:defRPr sz="1125" kern="1200">
          <a:solidFill>
            <a:schemeClr val="tx1"/>
          </a:solidFill>
          <a:latin typeface="Arial"/>
          <a:ea typeface="ＭＳ Ｐゴシック" pitchFamily="-65" charset="-128"/>
          <a:cs typeface="Arial"/>
        </a:defRPr>
      </a:lvl5pPr>
      <a:lvl6pPr marL="848678" indent="-102870" algn="l" rtl="0" eaLnBrk="1" latinLnBrk="0" hangingPunct="1">
        <a:lnSpc>
          <a:spcPct val="100000"/>
        </a:lnSpc>
        <a:spcBef>
          <a:spcPct val="20000"/>
        </a:spcBef>
        <a:buClr>
          <a:schemeClr val="accent5"/>
        </a:buClr>
        <a:buFont typeface="Wingdings 2"/>
        <a:buChar char=""/>
        <a:defRPr kumimoji="0" sz="1125" kern="1200">
          <a:solidFill>
            <a:schemeClr val="tx1"/>
          </a:solidFill>
          <a:latin typeface="+mn-lt"/>
          <a:ea typeface="+mn-ea"/>
          <a:cs typeface="+mn-cs"/>
        </a:defRPr>
      </a:lvl6pPr>
      <a:lvl7pPr marL="966978" indent="-102870" algn="l" rtl="0" eaLnBrk="1" latinLnBrk="0" hangingPunct="1">
        <a:lnSpc>
          <a:spcPct val="100000"/>
        </a:lnSpc>
        <a:spcBef>
          <a:spcPct val="20000"/>
        </a:spcBef>
        <a:buClr>
          <a:schemeClr val="accent6"/>
        </a:buClr>
        <a:buFont typeface="Wingdings 2"/>
        <a:buChar char=""/>
        <a:defRPr kumimoji="0" sz="1125" kern="1200">
          <a:solidFill>
            <a:schemeClr val="tx1"/>
          </a:solidFill>
          <a:latin typeface="+mn-lt"/>
          <a:ea typeface="+mn-ea"/>
          <a:cs typeface="+mn-cs"/>
        </a:defRPr>
      </a:lvl7pPr>
      <a:lvl8pPr marL="1080135" indent="-102870" algn="l" rtl="0" eaLnBrk="1" latinLnBrk="0" hangingPunct="1">
        <a:lnSpc>
          <a:spcPct val="100000"/>
        </a:lnSpc>
        <a:spcBef>
          <a:spcPct val="20000"/>
        </a:spcBef>
        <a:buClr>
          <a:schemeClr val="accent6"/>
        </a:buClr>
        <a:buFont typeface="Wingdings 2"/>
        <a:buChar char=""/>
        <a:defRPr kumimoji="0" sz="1125" kern="1200">
          <a:solidFill>
            <a:schemeClr val="tx1"/>
          </a:solidFill>
          <a:latin typeface="+mn-lt"/>
          <a:ea typeface="+mn-ea"/>
          <a:cs typeface="+mn-cs"/>
        </a:defRPr>
      </a:lvl8pPr>
      <a:lvl9pPr marL="1198436" indent="-102870" algn="l" rtl="0" eaLnBrk="1" latinLnBrk="0" hangingPunct="1">
        <a:lnSpc>
          <a:spcPct val="100000"/>
        </a:lnSpc>
        <a:spcBef>
          <a:spcPct val="20000"/>
        </a:spcBef>
        <a:buClr>
          <a:schemeClr val="accent6"/>
        </a:buClr>
        <a:buFont typeface="Wingdings 2"/>
        <a:buChar char=""/>
        <a:defRPr kumimoji="0" sz="1125"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75" algn="l" rtl="0" eaLnBrk="1" latinLnBrk="0" hangingPunct="1">
        <a:defRPr kumimoji="0" kern="1200">
          <a:solidFill>
            <a:schemeClr val="tx1"/>
          </a:solidFill>
          <a:latin typeface="+mn-lt"/>
          <a:ea typeface="+mn-ea"/>
          <a:cs typeface="+mn-cs"/>
        </a:defRPr>
      </a:lvl2pPr>
      <a:lvl3pPr marL="514350" algn="l" rtl="0" eaLnBrk="1" latinLnBrk="0" hangingPunct="1">
        <a:defRPr kumimoji="0" kern="1200">
          <a:solidFill>
            <a:schemeClr val="tx1"/>
          </a:solidFill>
          <a:latin typeface="+mn-lt"/>
          <a:ea typeface="+mn-ea"/>
          <a:cs typeface="+mn-cs"/>
        </a:defRPr>
      </a:lvl3pPr>
      <a:lvl4pPr marL="771525" algn="l" rtl="0" eaLnBrk="1" latinLnBrk="0" hangingPunct="1">
        <a:defRPr kumimoji="0" kern="1200">
          <a:solidFill>
            <a:schemeClr val="tx1"/>
          </a:solidFill>
          <a:latin typeface="+mn-lt"/>
          <a:ea typeface="+mn-ea"/>
          <a:cs typeface="+mn-cs"/>
        </a:defRPr>
      </a:lvl4pPr>
      <a:lvl5pPr marL="1028700" algn="l" rtl="0" eaLnBrk="1" latinLnBrk="0" hangingPunct="1">
        <a:defRPr kumimoji="0" kern="1200">
          <a:solidFill>
            <a:schemeClr val="tx1"/>
          </a:solidFill>
          <a:latin typeface="+mn-lt"/>
          <a:ea typeface="+mn-ea"/>
          <a:cs typeface="+mn-cs"/>
        </a:defRPr>
      </a:lvl5pPr>
      <a:lvl6pPr marL="1285875" algn="l" rtl="0" eaLnBrk="1" latinLnBrk="0" hangingPunct="1">
        <a:defRPr kumimoji="0" kern="1200">
          <a:solidFill>
            <a:schemeClr val="tx1"/>
          </a:solidFill>
          <a:latin typeface="+mn-lt"/>
          <a:ea typeface="+mn-ea"/>
          <a:cs typeface="+mn-cs"/>
        </a:defRPr>
      </a:lvl6pPr>
      <a:lvl7pPr marL="1543050" algn="l" rtl="0" eaLnBrk="1" latinLnBrk="0" hangingPunct="1">
        <a:defRPr kumimoji="0" kern="1200">
          <a:solidFill>
            <a:schemeClr val="tx1"/>
          </a:solidFill>
          <a:latin typeface="+mn-lt"/>
          <a:ea typeface="+mn-ea"/>
          <a:cs typeface="+mn-cs"/>
        </a:defRPr>
      </a:lvl7pPr>
      <a:lvl8pPr marL="1800225" algn="l" rtl="0" eaLnBrk="1" latinLnBrk="0" hangingPunct="1">
        <a:defRPr kumimoji="0" kern="1200">
          <a:solidFill>
            <a:schemeClr val="tx1"/>
          </a:solidFill>
          <a:latin typeface="+mn-lt"/>
          <a:ea typeface="+mn-ea"/>
          <a:cs typeface="+mn-cs"/>
        </a:defRPr>
      </a:lvl8pPr>
      <a:lvl9pPr marL="20574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5.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hyperlink" Target="http://preclaruslabdata.ppdi.com/"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0717"/>
            <a:ext cx="11582400" cy="3078353"/>
          </a:xfrm>
        </p:spPr>
        <p:txBody>
          <a:bodyPr>
            <a:noAutofit/>
          </a:bodyPr>
          <a:lstStyle/>
          <a:p>
            <a:r>
              <a:rPr lang="en-US" sz="4400" b="1" dirty="0">
                <a:solidFill>
                  <a:srgbClr val="002060"/>
                </a:solidFill>
                <a:latin typeface="Verdana" panose="020B0604030504040204" pitchFamily="34" charset="0"/>
                <a:ea typeface="Verdana" panose="020B0604030504040204" pitchFamily="34" charset="0"/>
                <a:cs typeface="Verdana" panose="020B0604030504040204" pitchFamily="34" charset="0"/>
              </a:rPr>
              <a:t>Adjuvant </a:t>
            </a:r>
            <a:r>
              <a:rPr lang="en-US" sz="4400" b="1" dirty="0" err="1">
                <a:solidFill>
                  <a:srgbClr val="002060"/>
                </a:solidFill>
                <a:latin typeface="Verdana" panose="020B0604030504040204" pitchFamily="34" charset="0"/>
                <a:ea typeface="Verdana" panose="020B0604030504040204" pitchFamily="34" charset="0"/>
                <a:cs typeface="Verdana" panose="020B0604030504040204" pitchFamily="34" charset="0"/>
              </a:rPr>
              <a:t>Pembro</a:t>
            </a:r>
            <a:r>
              <a:rPr lang="en-US" sz="4400" b="1" dirty="0">
                <a:solidFill>
                  <a:srgbClr val="002060"/>
                </a:solidFill>
                <a:latin typeface="Verdana" panose="020B0604030504040204" pitchFamily="34" charset="0"/>
                <a:ea typeface="Verdana" panose="020B0604030504040204" pitchFamily="34" charset="0"/>
                <a:cs typeface="Verdana" panose="020B0604030504040204" pitchFamily="34" charset="0"/>
              </a:rPr>
              <a:t> for TNBC with RD </a:t>
            </a:r>
            <a:br>
              <a:rPr lang="en-US" sz="4400" b="1" dirty="0">
                <a:solidFill>
                  <a:srgbClr val="002060"/>
                </a:solidFill>
                <a:latin typeface="Verdana" panose="020B0604030504040204" pitchFamily="34" charset="0"/>
                <a:ea typeface="Verdana" panose="020B0604030504040204" pitchFamily="34" charset="0"/>
                <a:cs typeface="Verdana" panose="020B0604030504040204" pitchFamily="34" charset="0"/>
              </a:rPr>
            </a:br>
            <a:r>
              <a:rPr lang="en-US" sz="4400" b="1" dirty="0">
                <a:solidFill>
                  <a:srgbClr val="002060"/>
                </a:solidFill>
                <a:latin typeface="Verdana" panose="020B0604030504040204" pitchFamily="34" charset="0"/>
                <a:ea typeface="Verdana" panose="020B0604030504040204" pitchFamily="34" charset="0"/>
                <a:cs typeface="Verdana" panose="020B0604030504040204" pitchFamily="34" charset="0"/>
              </a:rPr>
              <a:t>after Neoadjuvant Chemotherapy  </a:t>
            </a:r>
            <a:br>
              <a:rPr lang="en-US" sz="4400" dirty="0">
                <a:solidFill>
                  <a:srgbClr val="002060"/>
                </a:solidFill>
                <a:latin typeface="Verdana" panose="020B0604030504040204" pitchFamily="34" charset="0"/>
                <a:ea typeface="Verdana" panose="020B0604030504040204" pitchFamily="34" charset="0"/>
                <a:cs typeface="Verdana" panose="020B0604030504040204" pitchFamily="34" charset="0"/>
              </a:rPr>
            </a:br>
            <a:br>
              <a:rPr lang="en-US" sz="4400" dirty="0">
                <a:solidFill>
                  <a:srgbClr val="002060"/>
                </a:solidFill>
                <a:latin typeface="Verdana" panose="020B0604030504040204" pitchFamily="34" charset="0"/>
                <a:ea typeface="Verdana" panose="020B0604030504040204" pitchFamily="34" charset="0"/>
                <a:cs typeface="Verdana" panose="020B0604030504040204" pitchFamily="34" charset="0"/>
              </a:rPr>
            </a:br>
            <a:r>
              <a:rPr lang="en-US" sz="4400" dirty="0">
                <a:solidFill>
                  <a:srgbClr val="002060"/>
                </a:solidFill>
                <a:latin typeface="Verdana" panose="020B0604030504040204" pitchFamily="34" charset="0"/>
                <a:ea typeface="Verdana" panose="020B0604030504040204" pitchFamily="34" charset="0"/>
                <a:cs typeface="Verdana" panose="020B0604030504040204" pitchFamily="34" charset="0"/>
              </a:rPr>
              <a:t>Kickoff Training</a:t>
            </a:r>
          </a:p>
        </p:txBody>
      </p:sp>
      <p:sp>
        <p:nvSpPr>
          <p:cNvPr id="3" name="Subtitle 2"/>
          <p:cNvSpPr>
            <a:spLocks noGrp="1"/>
          </p:cNvSpPr>
          <p:nvPr>
            <p:ph type="subTitle" idx="1"/>
          </p:nvPr>
        </p:nvSpPr>
        <p:spPr>
          <a:xfrm>
            <a:off x="1172306" y="3595456"/>
            <a:ext cx="10222523" cy="2725444"/>
          </a:xfrm>
        </p:spPr>
        <p:txBody>
          <a:bodyPr>
            <a:noAutofit/>
          </a:bodyPr>
          <a:lstStyle/>
          <a:p>
            <a:pPr>
              <a:lnSpc>
                <a:spcPct val="120000"/>
              </a:lnSpc>
            </a:pPr>
            <a:r>
              <a:rPr lang="en-US" sz="1800" kern="1400" dirty="0">
                <a:latin typeface="Verdana" panose="020B0604030504040204" pitchFamily="34" charset="0"/>
                <a:ea typeface="Verdana" panose="020B0604030504040204" pitchFamily="34" charset="0"/>
                <a:cs typeface="Verdana" panose="020B0604030504040204" pitchFamily="34" charset="0"/>
              </a:rPr>
              <a:t>SWOG S1418 / NRG BR006</a:t>
            </a:r>
          </a:p>
          <a:p>
            <a:pPr>
              <a:lnSpc>
                <a:spcPct val="120000"/>
              </a:lnSpc>
            </a:pPr>
            <a:r>
              <a:rPr lang="en-US" sz="2000" kern="1400" dirty="0"/>
              <a:t>A Randomized, Phase III Trial to Evaluate the Efficacy and Safety of MK-3475 as Adjuvant Therapy for Triple Receptor-Negative Breast Cancer with </a:t>
            </a:r>
            <a:r>
              <a:rPr lang="en-US" sz="2000" u="sng" kern="1400" dirty="0"/>
              <a:t>&gt;</a:t>
            </a:r>
            <a:r>
              <a:rPr lang="en-US" sz="2000" kern="1400" dirty="0"/>
              <a:t> 1 cm Residual Invasive Cancer or Positive Lymph Nodes (ypN1mi, ypN1-3) After Neoadjuvant Chemotherapy</a:t>
            </a:r>
            <a:endParaRPr lang="en-US" sz="2000" kern="1400" dirty="0">
              <a:effectLst/>
            </a:endParaRPr>
          </a:p>
          <a:p>
            <a:endParaRPr lang="en-US" sz="1800" kern="1400" dirty="0">
              <a:latin typeface="Verdana" panose="020B0604030504040204" pitchFamily="34" charset="0"/>
              <a:ea typeface="Verdana" panose="020B0604030504040204" pitchFamily="34" charset="0"/>
              <a:cs typeface="Verdana" panose="020B0604030504040204" pitchFamily="34" charset="0"/>
            </a:endParaRPr>
          </a:p>
          <a:p>
            <a:r>
              <a:rPr lang="en-US" sz="1800" kern="1400" dirty="0"/>
              <a:t>PIs: Lajos Pusztai</a:t>
            </a:r>
            <a:r>
              <a:rPr lang="en-US" sz="1800" kern="1400" dirty="0">
                <a:latin typeface="Verdana" panose="020B0604030504040204" pitchFamily="34" charset="0"/>
                <a:ea typeface="Verdana" panose="020B0604030504040204" pitchFamily="34" charset="0"/>
                <a:cs typeface="Verdana" panose="020B0604030504040204" pitchFamily="34" charset="0"/>
              </a:rPr>
              <a:t> MD/DPhil &amp; </a:t>
            </a:r>
            <a:r>
              <a:rPr lang="en-US" sz="1800" kern="1400" dirty="0" err="1"/>
              <a:t>Eleftherios</a:t>
            </a:r>
            <a:r>
              <a:rPr lang="en-US" sz="1800" kern="1400" dirty="0"/>
              <a:t> Mamounas MD</a:t>
            </a:r>
            <a:endParaRPr lang="en-US" sz="1800" kern="1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1418 Slide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6350"/>
            <a:ext cx="812800" cy="812800"/>
          </a:xfrm>
          <a:prstGeom prst="rect">
            <a:avLst/>
          </a:prstGeom>
        </p:spPr>
      </p:pic>
    </p:spTree>
    <p:extLst>
      <p:ext uri="{BB962C8B-B14F-4D97-AF65-F5344CB8AC3E}">
        <p14:creationId xmlns:p14="http://schemas.microsoft.com/office/powerpoint/2010/main" val="214168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621738" y="7483"/>
            <a:ext cx="10380367" cy="1155492"/>
          </a:xfrm>
        </p:spPr>
        <p:txBody>
          <a:bodyPr>
            <a:normAutofit/>
          </a:bodyPr>
          <a:lstStyle/>
          <a:p>
            <a:r>
              <a:rPr lang="en-US" sz="4000" dirty="0">
                <a:solidFill>
                  <a:srgbClr val="002060"/>
                </a:solidFill>
              </a:rPr>
              <a:t>Key Eligibility</a:t>
            </a:r>
          </a:p>
        </p:txBody>
      </p:sp>
      <p:sp>
        <p:nvSpPr>
          <p:cNvPr id="3" name="Content Placeholder 2"/>
          <p:cNvSpPr>
            <a:spLocks noGrp="1"/>
          </p:cNvSpPr>
          <p:nvPr>
            <p:ph idx="1"/>
          </p:nvPr>
        </p:nvSpPr>
        <p:spPr>
          <a:xfrm>
            <a:off x="621738" y="1162975"/>
            <a:ext cx="10626269" cy="5317724"/>
          </a:xfrm>
        </p:spPr>
        <p:txBody>
          <a:bodyPr>
            <a:normAutofit fontScale="25000" lnSpcReduction="20000"/>
          </a:bodyPr>
          <a:lstStyle/>
          <a:p>
            <a:pPr>
              <a:lnSpc>
                <a:spcPct val="120000"/>
              </a:lnSpc>
              <a:defRPr/>
            </a:pPr>
            <a:r>
              <a:rPr lang="en-US" sz="6400" b="1" dirty="0"/>
              <a:t>ER, PR and HER2 negative</a:t>
            </a:r>
            <a:r>
              <a:rPr lang="en-US" sz="6400" dirty="0"/>
              <a:t>, as well as </a:t>
            </a:r>
            <a:r>
              <a:rPr lang="en-US" sz="6400" b="1" dirty="0"/>
              <a:t>ER and PR &lt;= 5% positive or HER2 equivocal</a:t>
            </a:r>
            <a:r>
              <a:rPr lang="en-US" sz="6400" dirty="0"/>
              <a:t>, breast cancers by ASCO/CAP guidelines with </a:t>
            </a:r>
            <a:r>
              <a:rPr lang="en-US" sz="6400" u="sng" dirty="0"/>
              <a:t>&gt;</a:t>
            </a:r>
            <a:r>
              <a:rPr lang="en-US" sz="6400" dirty="0"/>
              <a:t> 1 cm residual invasive cancer in the breast, or any invasive tumor in the  lymph nodes, including N1 mic, after completion of 16-24 weeks of neoadjuvant chemotherapy.</a:t>
            </a:r>
          </a:p>
          <a:p>
            <a:pPr lvl="1">
              <a:lnSpc>
                <a:spcPct val="120000"/>
              </a:lnSpc>
              <a:defRPr/>
            </a:pPr>
            <a:r>
              <a:rPr lang="en-US" sz="6000" dirty="0"/>
              <a:t>Patients may receive post-operative chemotherapy for up to 24 weeks but must be registered for screening within 35 days of completion of adjuvant chemo (i.e. within </a:t>
            </a:r>
            <a:r>
              <a:rPr lang="en-US" sz="6000" b="1" dirty="0"/>
              <a:t>35 days of administration of last adjuvant chemotherapy</a:t>
            </a:r>
            <a:r>
              <a:rPr lang="en-US" sz="6000" dirty="0"/>
              <a:t>)</a:t>
            </a:r>
          </a:p>
          <a:p>
            <a:pPr lvl="1">
              <a:lnSpc>
                <a:spcPct val="120000"/>
              </a:lnSpc>
              <a:defRPr/>
            </a:pPr>
            <a:r>
              <a:rPr lang="en-US" sz="6000" dirty="0"/>
              <a:t>Screening registration within </a:t>
            </a:r>
            <a:r>
              <a:rPr lang="en-US" sz="6000" b="1" dirty="0"/>
              <a:t>90 days after final breast surgery </a:t>
            </a:r>
            <a:r>
              <a:rPr lang="en-US" sz="6000" dirty="0"/>
              <a:t>if no adjuvant chemo, and within </a:t>
            </a:r>
            <a:r>
              <a:rPr lang="en-US" sz="6000" b="1" dirty="0"/>
              <a:t>270 days if adjuvant chemo was given</a:t>
            </a:r>
            <a:r>
              <a:rPr lang="en-US" sz="6000" dirty="0"/>
              <a:t>.</a:t>
            </a:r>
          </a:p>
          <a:p>
            <a:pPr>
              <a:lnSpc>
                <a:spcPct val="120000"/>
              </a:lnSpc>
              <a:defRPr/>
            </a:pPr>
            <a:r>
              <a:rPr lang="en-US" sz="6400" dirty="0"/>
              <a:t>Five unstained slides available for PDL1 staining</a:t>
            </a:r>
          </a:p>
          <a:p>
            <a:pPr>
              <a:lnSpc>
                <a:spcPct val="120000"/>
              </a:lnSpc>
              <a:defRPr/>
            </a:pPr>
            <a:r>
              <a:rPr lang="en-US" sz="6400" dirty="0"/>
              <a:t>Patients for whom RT to the affected breast or chest wall and regional nodal areas is clinically indicated, should receive routine RT after randomization when possible, and receive MK-3475 (pembrolizumab) concurrent with RT, if randomized to the experimental arm.  </a:t>
            </a:r>
          </a:p>
          <a:p>
            <a:pPr lvl="1">
              <a:lnSpc>
                <a:spcPct val="120000"/>
              </a:lnSpc>
              <a:defRPr/>
            </a:pPr>
            <a:r>
              <a:rPr lang="en-US" sz="6000" dirty="0"/>
              <a:t>Routine RT administered, or initiated, prior to registration is also allowed.  MK-3475 (pembrolizumab) may be added to ongoing radiation, or started after its completion, if randomized to the experimental arm, provided there are no &gt; Grade 1 radiation-related skin toxicities and provided that no radiosensitizing chemotherapy is being administered.</a:t>
            </a:r>
          </a:p>
          <a:p>
            <a:pPr lvl="1">
              <a:lnSpc>
                <a:spcPct val="120000"/>
              </a:lnSpc>
              <a:defRPr/>
            </a:pPr>
            <a:r>
              <a:rPr lang="en-US" sz="6000" dirty="0"/>
              <a:t>ANC &gt;= 1,500 </a:t>
            </a:r>
            <a:r>
              <a:rPr lang="en-US" sz="6000" dirty="0" err="1"/>
              <a:t>mcL</a:t>
            </a:r>
            <a:r>
              <a:rPr lang="en-US" sz="6000" dirty="0"/>
              <a:t>, PLT &gt;= 100,000/</a:t>
            </a:r>
            <a:r>
              <a:rPr lang="en-US" sz="6000" dirty="0" err="1"/>
              <a:t>mCL</a:t>
            </a:r>
            <a:r>
              <a:rPr lang="en-US" sz="6000" dirty="0"/>
              <a:t>, Hgb &gt;= 9 g/dL, normal Creatinine, </a:t>
            </a:r>
            <a:r>
              <a:rPr lang="en-US" sz="6000" dirty="0" err="1"/>
              <a:t>Tbili</a:t>
            </a:r>
            <a:r>
              <a:rPr lang="en-US" sz="6000" dirty="0"/>
              <a:t> &lt;= 1.5 IULN, AST/ALT/</a:t>
            </a:r>
            <a:r>
              <a:rPr lang="en-US" sz="6000" dirty="0" err="1"/>
              <a:t>AlkPhos</a:t>
            </a:r>
            <a:r>
              <a:rPr lang="en-US" sz="6000" dirty="0"/>
              <a:t> &lt;= 2.5 IULN, HIV with good CD4 count included</a:t>
            </a:r>
          </a:p>
          <a:p>
            <a:pPr>
              <a:lnSpc>
                <a:spcPct val="120000"/>
              </a:lnSpc>
              <a:defRPr/>
            </a:pPr>
            <a:r>
              <a:rPr lang="en-US" sz="6400" dirty="0"/>
              <a:t>No active autoimmune disease or Hep B,C, no prior immunotherapy or active immunosuppressive therapy, no live vaccines within 30 days of registration.</a:t>
            </a:r>
          </a:p>
          <a:p>
            <a:pPr marL="0" indent="0">
              <a:buNone/>
              <a:defRPr/>
            </a:pPr>
            <a:endParaRPr lang="en-US" sz="5500" dirty="0"/>
          </a:p>
          <a:p>
            <a:pPr>
              <a:defRPr/>
            </a:pPr>
            <a:endParaRPr lang="en-US" dirty="0"/>
          </a:p>
        </p:txBody>
      </p:sp>
      <p:pic>
        <p:nvPicPr>
          <p:cNvPr id="2" name="1418 Slide0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
        <p:nvSpPr>
          <p:cNvPr id="4" name="TextBox 3">
            <a:extLst>
              <a:ext uri="{FF2B5EF4-FFF2-40B4-BE49-F238E27FC236}">
                <a16:creationId xmlns:a16="http://schemas.microsoft.com/office/drawing/2014/main" id="{15A9C882-0E8E-49A5-B8EB-ECE94FCEC461}"/>
              </a:ext>
            </a:extLst>
          </p:cNvPr>
          <p:cNvSpPr txBox="1"/>
          <p:nvPr/>
        </p:nvSpPr>
        <p:spPr>
          <a:xfrm>
            <a:off x="1959231" y="6000036"/>
            <a:ext cx="7231147" cy="338554"/>
          </a:xfrm>
          <a:prstGeom prst="rect">
            <a:avLst/>
          </a:prstGeom>
          <a:noFill/>
        </p:spPr>
        <p:txBody>
          <a:bodyPr wrap="none" rtlCol="0">
            <a:spAutoFit/>
          </a:bodyPr>
          <a:lstStyle/>
          <a:p>
            <a:r>
              <a:rPr lang="en-US" sz="1600" dirty="0">
                <a:latin typeface="Arial"/>
                <a:ea typeface="ＭＳ Ｐゴシック" pitchFamily="-65" charset="-128"/>
                <a:cs typeface="Arial"/>
              </a:rPr>
              <a:t>Co-enrollment to EA1131,  A22105,  A011202 or NSABP-B51 trials is allowed.</a:t>
            </a:r>
          </a:p>
        </p:txBody>
      </p:sp>
    </p:spTree>
    <p:extLst>
      <p:ext uri="{BB962C8B-B14F-4D97-AF65-F5344CB8AC3E}">
        <p14:creationId xmlns:p14="http://schemas.microsoft.com/office/powerpoint/2010/main" val="361127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603682" y="104789"/>
            <a:ext cx="10669732" cy="1097836"/>
          </a:xfrm>
        </p:spPr>
        <p:txBody>
          <a:bodyPr>
            <a:normAutofit/>
          </a:bodyPr>
          <a:lstStyle/>
          <a:p>
            <a:r>
              <a:rPr lang="en-US" sz="4000" dirty="0">
                <a:solidFill>
                  <a:srgbClr val="002060"/>
                </a:solidFill>
              </a:rPr>
              <a:t>Statistical Design</a:t>
            </a:r>
          </a:p>
        </p:txBody>
      </p:sp>
      <p:sp>
        <p:nvSpPr>
          <p:cNvPr id="105474" name="Content Placeholder 2"/>
          <p:cNvSpPr>
            <a:spLocks noGrp="1"/>
          </p:cNvSpPr>
          <p:nvPr>
            <p:ph idx="1"/>
          </p:nvPr>
        </p:nvSpPr>
        <p:spPr>
          <a:xfrm>
            <a:off x="396071" y="1202625"/>
            <a:ext cx="11440887" cy="5357973"/>
          </a:xfrm>
        </p:spPr>
        <p:txBody>
          <a:bodyPr>
            <a:noAutofit/>
          </a:bodyPr>
          <a:lstStyle/>
          <a:p>
            <a:pPr>
              <a:lnSpc>
                <a:spcPct val="120000"/>
              </a:lnSpc>
            </a:pPr>
            <a:r>
              <a:rPr lang="en-US" sz="2300" dirty="0"/>
              <a:t>We test the hypothesis that pembrolizumab will reduce IDFS by 33% compared to observation alone </a:t>
            </a:r>
          </a:p>
          <a:p>
            <a:pPr>
              <a:lnSpc>
                <a:spcPct val="120000"/>
              </a:lnSpc>
            </a:pPr>
            <a:r>
              <a:rPr lang="en-US" sz="2300" dirty="0"/>
              <a:t>There are two primary endpoints: </a:t>
            </a:r>
          </a:p>
          <a:p>
            <a:pPr lvl="1">
              <a:lnSpc>
                <a:spcPct val="120000"/>
              </a:lnSpc>
            </a:pPr>
            <a:r>
              <a:rPr lang="en-US" sz="2300" dirty="0"/>
              <a:t>Comparison of IDFS between arms in </a:t>
            </a:r>
            <a:r>
              <a:rPr lang="en-US" sz="2300" b="1" dirty="0"/>
              <a:t>all randomized patients </a:t>
            </a:r>
            <a:br>
              <a:rPr lang="en-US" sz="2300" b="1" dirty="0"/>
            </a:br>
            <a:r>
              <a:rPr lang="en-US" sz="2300" dirty="0"/>
              <a:t>(1-sided </a:t>
            </a:r>
            <a:r>
              <a:rPr lang="en-US" sz="2300" dirty="0">
                <a:latin typeface="Symbol" panose="05050102010706020507" pitchFamily="18" charset="2"/>
              </a:rPr>
              <a:t>a</a:t>
            </a:r>
            <a:r>
              <a:rPr lang="en-US" sz="2300" dirty="0"/>
              <a:t>=0.01)</a:t>
            </a:r>
          </a:p>
          <a:p>
            <a:pPr lvl="1">
              <a:lnSpc>
                <a:spcPct val="120000"/>
              </a:lnSpc>
            </a:pPr>
            <a:r>
              <a:rPr lang="en-US" sz="2300" dirty="0"/>
              <a:t>Comparison of IDFS in </a:t>
            </a:r>
            <a:r>
              <a:rPr lang="en-US" sz="2300" b="1" dirty="0"/>
              <a:t>PDL-1 positive </a:t>
            </a:r>
            <a:r>
              <a:rPr lang="en-US" sz="2300" dirty="0"/>
              <a:t>patients (1-sided </a:t>
            </a:r>
            <a:r>
              <a:rPr lang="en-US" sz="2300" dirty="0">
                <a:latin typeface="Symbol" panose="05050102010706020507" pitchFamily="18" charset="2"/>
              </a:rPr>
              <a:t>a</a:t>
            </a:r>
            <a:r>
              <a:rPr lang="en-US" sz="2300" dirty="0"/>
              <a:t>=0.015)</a:t>
            </a:r>
          </a:p>
          <a:p>
            <a:pPr>
              <a:lnSpc>
                <a:spcPct val="120000"/>
              </a:lnSpc>
            </a:pPr>
            <a:r>
              <a:rPr lang="en-US" sz="2300" dirty="0"/>
              <a:t>1:1 randomization with stratification for PDL1 status, T size, nodal status and adjuvant chemo (yes or no).</a:t>
            </a:r>
          </a:p>
          <a:p>
            <a:pPr>
              <a:lnSpc>
                <a:spcPct val="120000"/>
              </a:lnSpc>
            </a:pPr>
            <a:r>
              <a:rPr lang="en-US" sz="2300" dirty="0"/>
              <a:t>The accrual goal is N=1000 patients with a trial duration of 8 years</a:t>
            </a:r>
          </a:p>
          <a:p>
            <a:pPr lvl="1">
              <a:lnSpc>
                <a:spcPct val="120000"/>
              </a:lnSpc>
            </a:pPr>
            <a:r>
              <a:rPr lang="en-US" sz="2300" dirty="0"/>
              <a:t>3.5-4 years of accrual time with 22 patients/months</a:t>
            </a:r>
          </a:p>
          <a:p>
            <a:pPr lvl="1">
              <a:lnSpc>
                <a:spcPct val="120000"/>
              </a:lnSpc>
            </a:pPr>
            <a:r>
              <a:rPr lang="en-US" sz="2300" dirty="0"/>
              <a:t>4 years of additional follow up after last patient enrolled</a:t>
            </a:r>
          </a:p>
        </p:txBody>
      </p:sp>
      <p:pic>
        <p:nvPicPr>
          <p:cNvPr id="2" name="1418 Slide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5" y="1588"/>
            <a:ext cx="812800" cy="812800"/>
          </a:xfrm>
          <a:prstGeom prst="rect">
            <a:avLst/>
          </a:prstGeom>
        </p:spPr>
      </p:pic>
    </p:spTree>
    <p:extLst>
      <p:ext uri="{BB962C8B-B14F-4D97-AF65-F5344CB8AC3E}">
        <p14:creationId xmlns:p14="http://schemas.microsoft.com/office/powerpoint/2010/main" val="364914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612558" y="27774"/>
            <a:ext cx="10741241" cy="1126323"/>
          </a:xfrm>
        </p:spPr>
        <p:txBody>
          <a:bodyPr>
            <a:normAutofit/>
          </a:bodyPr>
          <a:lstStyle/>
          <a:p>
            <a:r>
              <a:rPr lang="en-US" sz="4000" dirty="0">
                <a:solidFill>
                  <a:srgbClr val="002060"/>
                </a:solidFill>
              </a:rPr>
              <a:t>Interim Analysis Plan</a:t>
            </a:r>
          </a:p>
        </p:txBody>
      </p:sp>
      <p:sp>
        <p:nvSpPr>
          <p:cNvPr id="105474" name="Content Placeholder 2"/>
          <p:cNvSpPr>
            <a:spLocks noGrp="1"/>
          </p:cNvSpPr>
          <p:nvPr>
            <p:ph idx="1"/>
          </p:nvPr>
        </p:nvSpPr>
        <p:spPr>
          <a:xfrm>
            <a:off x="838200" y="1154097"/>
            <a:ext cx="10515600" cy="5022866"/>
          </a:xfrm>
        </p:spPr>
        <p:txBody>
          <a:bodyPr>
            <a:normAutofit/>
          </a:bodyPr>
          <a:lstStyle/>
          <a:p>
            <a:pPr>
              <a:lnSpc>
                <a:spcPct val="100000"/>
              </a:lnSpc>
            </a:pPr>
            <a:r>
              <a:rPr lang="en-US" sz="2300" dirty="0"/>
              <a:t>Two interim analyses are planned for early stopping for either futility or efficacy.</a:t>
            </a:r>
          </a:p>
          <a:p>
            <a:pPr>
              <a:lnSpc>
                <a:spcPct val="100000"/>
              </a:lnSpc>
            </a:pPr>
            <a:endParaRPr lang="en-US" sz="2300" dirty="0"/>
          </a:p>
          <a:p>
            <a:pPr>
              <a:lnSpc>
                <a:spcPct val="100000"/>
              </a:lnSpc>
            </a:pPr>
            <a:r>
              <a:rPr lang="en-US" sz="2300" dirty="0"/>
              <a:t>Interim analyses will be performed when 50% and 75% of IDFS events have occurred.</a:t>
            </a:r>
          </a:p>
          <a:p>
            <a:pPr lvl="1">
              <a:lnSpc>
                <a:spcPct val="100000"/>
              </a:lnSpc>
            </a:pPr>
            <a:r>
              <a:rPr lang="en-US" sz="2300" dirty="0"/>
              <a:t>For the PDL1+ subset, critical values for stopping at the first and second interim analyses while preserving the overall type I error rate of 0.015 (1-sided) are 0.0006, 0.0048, and 0.0134 for 50%, 75%, and 100% of the events.</a:t>
            </a:r>
          </a:p>
        </p:txBody>
      </p:sp>
      <p:pic>
        <p:nvPicPr>
          <p:cNvPr id="2" name="1418 Slid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extLst>
      <p:ext uri="{BB962C8B-B14F-4D97-AF65-F5344CB8AC3E}">
        <p14:creationId xmlns:p14="http://schemas.microsoft.com/office/powerpoint/2010/main" val="154804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Content Placeholder 2"/>
          <p:cNvSpPr>
            <a:spLocks noGrp="1"/>
          </p:cNvSpPr>
          <p:nvPr>
            <p:ph idx="1"/>
          </p:nvPr>
        </p:nvSpPr>
        <p:spPr>
          <a:xfrm>
            <a:off x="1828800" y="228600"/>
            <a:ext cx="8369650" cy="3810000"/>
          </a:xfrm>
          <a:solidFill>
            <a:schemeClr val="bg2">
              <a:lumMod val="20000"/>
              <a:lumOff val="80000"/>
            </a:schemeClr>
          </a:solidFill>
        </p:spPr>
        <p:txBody>
          <a:bodyPr>
            <a:noAutofit/>
          </a:bodyPr>
          <a:lstStyle/>
          <a:p>
            <a:pPr marL="61913" indent="0" algn="ctr">
              <a:lnSpc>
                <a:spcPct val="120000"/>
              </a:lnSpc>
              <a:buNone/>
            </a:pPr>
            <a:r>
              <a:rPr lang="en-US" sz="1600" b="1" u="sng" dirty="0">
                <a:latin typeface="Arial" panose="020B0604020202020204" pitchFamily="34" charset="0"/>
                <a:cs typeface="Arial" panose="020B0604020202020204" pitchFamily="34" charset="0"/>
              </a:rPr>
              <a:t>Amendment # 2 activated on February 1st 2018 </a:t>
            </a:r>
          </a:p>
          <a:p>
            <a:pPr marL="61913" indent="0" algn="ctr">
              <a:lnSpc>
                <a:spcPct val="120000"/>
              </a:lnSpc>
              <a:buNone/>
            </a:pPr>
            <a:r>
              <a:rPr lang="en-US" sz="1350" b="1" u="sng" dirty="0">
                <a:latin typeface="Arial" panose="020B0604020202020204" pitchFamily="34" charset="0"/>
                <a:cs typeface="Arial" panose="020B0604020202020204" pitchFamily="34" charset="0"/>
              </a:rPr>
              <a:t>Main Changes</a:t>
            </a:r>
            <a:r>
              <a:rPr lang="en-US" sz="1350" dirty="0">
                <a:latin typeface="Arial" panose="020B0604020202020204" pitchFamily="34" charset="0"/>
                <a:cs typeface="Arial" panose="020B0604020202020204" pitchFamily="34" charset="0"/>
              </a:rPr>
              <a:t>:</a:t>
            </a:r>
          </a:p>
          <a:p>
            <a:pPr>
              <a:lnSpc>
                <a:spcPct val="120000"/>
              </a:lnSpc>
            </a:pPr>
            <a:r>
              <a:rPr lang="en-US" sz="1200" dirty="0">
                <a:solidFill>
                  <a:srgbClr val="FF0000"/>
                </a:solidFill>
                <a:latin typeface="Arial" panose="020B0604020202020204" pitchFamily="34" charset="0"/>
                <a:cs typeface="Arial" panose="020B0604020202020204" pitchFamily="34" charset="0"/>
              </a:rPr>
              <a:t>HER2 equivocal </a:t>
            </a:r>
            <a:r>
              <a:rPr lang="en-US" sz="1200" dirty="0">
                <a:latin typeface="Arial" panose="020B0604020202020204" pitchFamily="34" charset="0"/>
                <a:cs typeface="Arial" panose="020B0604020202020204" pitchFamily="34" charset="0"/>
              </a:rPr>
              <a:t>cases as per ASCO CAP guidelines, that do not receive HER2 targeted therapy are eligible.</a:t>
            </a:r>
          </a:p>
          <a:p>
            <a:pPr>
              <a:lnSpc>
                <a:spcPct val="120000"/>
              </a:lnSpc>
            </a:pPr>
            <a:r>
              <a:rPr lang="en-US" sz="1200" dirty="0">
                <a:solidFill>
                  <a:srgbClr val="FF0000"/>
                </a:solidFill>
                <a:latin typeface="Arial" panose="020B0604020202020204" pitchFamily="34" charset="0"/>
                <a:cs typeface="Arial" panose="020B0604020202020204" pitchFamily="34" charset="0"/>
              </a:rPr>
              <a:t>ER or PR 1-5% positive </a:t>
            </a:r>
            <a:r>
              <a:rPr lang="en-US" sz="1200" dirty="0">
                <a:latin typeface="Arial" panose="020B0604020202020204" pitchFamily="34" charset="0"/>
                <a:cs typeface="Arial" panose="020B0604020202020204" pitchFamily="34" charset="0"/>
              </a:rPr>
              <a:t>cases are eligible if no adjuvant endocrine therapy is planned.</a:t>
            </a:r>
            <a:r>
              <a:rPr lang="en-US" sz="1200" dirty="0">
                <a:latin typeface="Arial" panose="020B0604020202020204" pitchFamily="34" charset="0"/>
                <a:ea typeface="Calibri" panose="020F0502020204030204" pitchFamily="34" charset="0"/>
              </a:rPr>
              <a:t> </a:t>
            </a:r>
          </a:p>
          <a:p>
            <a:pPr>
              <a:lnSpc>
                <a:spcPct val="120000"/>
              </a:lnSpc>
            </a:pPr>
            <a:r>
              <a:rPr lang="en-US" sz="1200" dirty="0">
                <a:latin typeface="Arial" panose="020B0604020202020204" pitchFamily="34" charset="0"/>
                <a:ea typeface="Calibri" panose="020F0502020204030204" pitchFamily="34" charset="0"/>
              </a:rPr>
              <a:t>The requirement that adjuvant chemotherapy (i.e. </a:t>
            </a:r>
            <a:r>
              <a:rPr lang="en-US" sz="1200" dirty="0" err="1">
                <a:latin typeface="Arial" panose="020B0604020202020204" pitchFamily="34" charset="0"/>
                <a:ea typeface="Calibri" panose="020F0502020204030204" pitchFamily="34" charset="0"/>
              </a:rPr>
              <a:t>Xeloda</a:t>
            </a:r>
            <a:r>
              <a:rPr lang="en-US" sz="1200" dirty="0">
                <a:latin typeface="Arial" panose="020B0604020202020204" pitchFamily="34" charset="0"/>
                <a:ea typeface="Calibri" panose="020F0502020204030204" pitchFamily="34" charset="0"/>
              </a:rPr>
              <a:t>) be given prior to radiation has been removed. The study is now compatible with </a:t>
            </a:r>
            <a:r>
              <a:rPr lang="en-US" sz="1200" b="1" u="sng" dirty="0">
                <a:latin typeface="Arial" panose="020B0604020202020204" pitchFamily="34" charset="0"/>
                <a:ea typeface="Calibri" panose="020F0502020204030204" pitchFamily="34" charset="0"/>
              </a:rPr>
              <a:t>EA1131. </a:t>
            </a:r>
          </a:p>
          <a:p>
            <a:pPr>
              <a:lnSpc>
                <a:spcPct val="120000"/>
              </a:lnSpc>
            </a:pPr>
            <a:r>
              <a:rPr lang="en-US" sz="1200" dirty="0">
                <a:solidFill>
                  <a:srgbClr val="FF0000"/>
                </a:solidFill>
                <a:latin typeface="Arial" panose="020B0604020202020204" pitchFamily="34" charset="0"/>
                <a:ea typeface="Calibri" panose="020F0502020204030204" pitchFamily="34" charset="0"/>
              </a:rPr>
              <a:t>XRT initiated prior to registration is allowed</a:t>
            </a:r>
            <a:r>
              <a:rPr lang="en-US" sz="1200" dirty="0">
                <a:latin typeface="Arial" panose="020B0604020202020204" pitchFamily="34" charset="0"/>
                <a:ea typeface="Calibri" panose="020F0502020204030204" pitchFamily="34" charset="0"/>
              </a:rPr>
              <a:t>.  Pembrolizumab may be added to ongoing radiation or started after its completion, provided there are no &gt; Grade 2 radiation-related skin toxicities </a:t>
            </a:r>
            <a:endParaRPr lang="en-US" sz="1200" dirty="0">
              <a:latin typeface="Arial" panose="020B0604020202020204" pitchFamily="34" charset="0"/>
              <a:cs typeface="Arial" panose="020B0604020202020204" pitchFamily="34" charset="0"/>
            </a:endParaRPr>
          </a:p>
          <a:p>
            <a:pPr>
              <a:lnSpc>
                <a:spcPct val="120000"/>
              </a:lnSpc>
            </a:pPr>
            <a:r>
              <a:rPr lang="en-US" sz="1200" dirty="0">
                <a:latin typeface="Arial" panose="020B0604020202020204" pitchFamily="34" charset="0"/>
                <a:ea typeface="Calibri" panose="020F0502020204030204" pitchFamily="34" charset="0"/>
              </a:rPr>
              <a:t>The timing for patients who receive adjuvant chemotherapy and radiation therapy to have completed their final breast surgery has </a:t>
            </a:r>
            <a:r>
              <a:rPr lang="en-US" sz="1200" dirty="0">
                <a:solidFill>
                  <a:srgbClr val="FF0000"/>
                </a:solidFill>
                <a:latin typeface="Arial" panose="020B0604020202020204" pitchFamily="34" charset="0"/>
                <a:ea typeface="Calibri" panose="020F0502020204030204" pitchFamily="34" charset="0"/>
              </a:rPr>
              <a:t>been updated from 210 days to 270 days </a:t>
            </a:r>
            <a:r>
              <a:rPr lang="en-US" sz="1200" dirty="0">
                <a:latin typeface="Arial" panose="020B0604020202020204" pitchFamily="34" charset="0"/>
                <a:ea typeface="Calibri" panose="020F0502020204030204" pitchFamily="34" charset="0"/>
              </a:rPr>
              <a:t>prior to screening registration. </a:t>
            </a:r>
          </a:p>
          <a:p>
            <a:pPr>
              <a:lnSpc>
                <a:spcPct val="120000"/>
              </a:lnSpc>
            </a:pPr>
            <a:r>
              <a:rPr lang="en-US" sz="1200" dirty="0">
                <a:latin typeface="Arial" panose="020B0604020202020204" pitchFamily="34" charset="0"/>
                <a:ea typeface="Calibri" panose="020F0502020204030204" pitchFamily="34" charset="0"/>
              </a:rPr>
              <a:t>Patients who undergo </a:t>
            </a:r>
            <a:r>
              <a:rPr lang="en-US" sz="1200" dirty="0">
                <a:solidFill>
                  <a:srgbClr val="FF0000"/>
                </a:solidFill>
                <a:latin typeface="Arial" panose="020B0604020202020204" pitchFamily="34" charset="0"/>
                <a:ea typeface="Calibri" panose="020F0502020204030204" pitchFamily="34" charset="0"/>
              </a:rPr>
              <a:t>elective surgery while receiving pembrolizumab </a:t>
            </a:r>
            <a:r>
              <a:rPr lang="en-US" sz="1200" dirty="0">
                <a:latin typeface="Arial" panose="020B0604020202020204" pitchFamily="34" charset="0"/>
                <a:ea typeface="Calibri" panose="020F0502020204030204" pitchFamily="34" charset="0"/>
              </a:rPr>
              <a:t>should have clinical evaluation for </a:t>
            </a:r>
            <a:r>
              <a:rPr lang="en-US" sz="1200" dirty="0" err="1">
                <a:latin typeface="Arial" panose="020B0604020202020204" pitchFamily="34" charset="0"/>
                <a:ea typeface="Calibri" panose="020F0502020204030204" pitchFamily="34" charset="0"/>
              </a:rPr>
              <a:t>hypoadrenalism</a:t>
            </a:r>
            <a:r>
              <a:rPr lang="en-US" sz="1200" dirty="0">
                <a:latin typeface="Arial" panose="020B0604020202020204" pitchFamily="34" charset="0"/>
                <a:ea typeface="Calibri" panose="020F0502020204030204" pitchFamily="34" charset="0"/>
              </a:rPr>
              <a:t> and morning serum cortisol level, if clinically indicated.</a:t>
            </a:r>
          </a:p>
          <a:p>
            <a:pPr>
              <a:lnSpc>
                <a:spcPct val="120000"/>
              </a:lnSpc>
            </a:pPr>
            <a:r>
              <a:rPr lang="en-US" sz="1200" dirty="0">
                <a:latin typeface="Arial" panose="020B0604020202020204" pitchFamily="34" charset="0"/>
                <a:cs typeface="Arial" panose="020B0604020202020204" pitchFamily="34" charset="0"/>
              </a:rPr>
              <a:t>Patients receiving extended adjuvant endocrine therapy for an </a:t>
            </a:r>
            <a:r>
              <a:rPr lang="en-US" sz="1200" dirty="0">
                <a:solidFill>
                  <a:srgbClr val="FF0000"/>
                </a:solidFill>
                <a:latin typeface="Arial" panose="020B0604020202020204" pitchFamily="34" charset="0"/>
                <a:cs typeface="Arial" panose="020B0604020202020204" pitchFamily="34" charset="0"/>
              </a:rPr>
              <a:t>earlier ER positive breast cancer treated with curative intent and without recurrence for at least 5 years may continue with their endocrine therapy</a:t>
            </a:r>
          </a:p>
          <a:p>
            <a:pPr>
              <a:lnSpc>
                <a:spcPct val="120000"/>
              </a:lnSpc>
            </a:pPr>
            <a:endParaRPr lang="en-US" sz="1725" dirty="0"/>
          </a:p>
        </p:txBody>
      </p:sp>
      <p:sp>
        <p:nvSpPr>
          <p:cNvPr id="6" name="Title 1">
            <a:extLst>
              <a:ext uri="{FF2B5EF4-FFF2-40B4-BE49-F238E27FC236}">
                <a16:creationId xmlns:a16="http://schemas.microsoft.com/office/drawing/2014/main" id="{7DBD016E-D995-46B6-81BA-84CDB581CFE3}"/>
              </a:ext>
            </a:extLst>
          </p:cNvPr>
          <p:cNvSpPr txBox="1">
            <a:spLocks/>
          </p:cNvSpPr>
          <p:nvPr/>
        </p:nvSpPr>
        <p:spPr>
          <a:xfrm>
            <a:off x="1828800" y="4038600"/>
            <a:ext cx="8382000" cy="609600"/>
          </a:xfrm>
          <a:prstGeom prst="rect">
            <a:avLst/>
          </a:prstGeom>
          <a:solidFill>
            <a:schemeClr val="bg2">
              <a:lumMod val="20000"/>
              <a:lumOff val="80000"/>
            </a:schemeClr>
          </a:solidFill>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3225" kern="1200">
                <a:solidFill>
                  <a:srgbClr val="5B1A00"/>
                </a:solidFill>
                <a:effectLst>
                  <a:outerShdw blurRad="50000" dist="30000" dir="5400000" algn="tl" rotWithShape="0">
                    <a:srgbClr val="000000">
                      <a:alpha val="30000"/>
                    </a:srgbClr>
                  </a:outerShdw>
                </a:effectLst>
                <a:latin typeface="Arial"/>
                <a:ea typeface="ＭＳ Ｐゴシック" pitchFamily="-65" charset="-128"/>
                <a:cs typeface="Arial"/>
              </a:defRPr>
            </a:lvl1pPr>
            <a:lvl2pPr algn="l" rtl="0" eaLnBrk="1" fontAlgn="base" hangingPunct="1">
              <a:spcBef>
                <a:spcPct val="0"/>
              </a:spcBef>
              <a:spcAft>
                <a:spcPct val="0"/>
              </a:spcAft>
              <a:defRPr sz="3225">
                <a:solidFill>
                  <a:srgbClr val="5B1A00"/>
                </a:solidFill>
                <a:latin typeface="Arial" pitchFamily="-65" charset="0"/>
                <a:ea typeface="ＭＳ Ｐゴシック" pitchFamily="-65" charset="-128"/>
                <a:cs typeface="Arial" pitchFamily="-65" charset="0"/>
              </a:defRPr>
            </a:lvl2pPr>
            <a:lvl3pPr algn="l" rtl="0" eaLnBrk="1" fontAlgn="base" hangingPunct="1">
              <a:spcBef>
                <a:spcPct val="0"/>
              </a:spcBef>
              <a:spcAft>
                <a:spcPct val="0"/>
              </a:spcAft>
              <a:defRPr sz="3225">
                <a:solidFill>
                  <a:srgbClr val="5B1A00"/>
                </a:solidFill>
                <a:latin typeface="Arial" pitchFamily="-65" charset="0"/>
                <a:ea typeface="ＭＳ Ｐゴシック" pitchFamily="-65" charset="-128"/>
                <a:cs typeface="Arial" pitchFamily="-65" charset="0"/>
              </a:defRPr>
            </a:lvl3pPr>
            <a:lvl4pPr algn="l" rtl="0" eaLnBrk="1" fontAlgn="base" hangingPunct="1">
              <a:spcBef>
                <a:spcPct val="0"/>
              </a:spcBef>
              <a:spcAft>
                <a:spcPct val="0"/>
              </a:spcAft>
              <a:defRPr sz="3225">
                <a:solidFill>
                  <a:srgbClr val="5B1A00"/>
                </a:solidFill>
                <a:latin typeface="Arial" pitchFamily="-65" charset="0"/>
                <a:ea typeface="ＭＳ Ｐゴシック" pitchFamily="-65" charset="-128"/>
                <a:cs typeface="Arial" pitchFamily="-65" charset="0"/>
              </a:defRPr>
            </a:lvl4pPr>
            <a:lvl5pPr algn="l" rtl="0" eaLnBrk="1" fontAlgn="base" hangingPunct="1">
              <a:spcBef>
                <a:spcPct val="0"/>
              </a:spcBef>
              <a:spcAft>
                <a:spcPct val="0"/>
              </a:spcAft>
              <a:defRPr sz="3225">
                <a:solidFill>
                  <a:srgbClr val="5B1A00"/>
                </a:solidFill>
                <a:latin typeface="Arial" pitchFamily="-65" charset="0"/>
                <a:ea typeface="ＭＳ Ｐゴシック" pitchFamily="-65" charset="-128"/>
                <a:cs typeface="Arial" pitchFamily="-65" charset="0"/>
              </a:defRPr>
            </a:lvl5pPr>
            <a:lvl6pPr marL="342900" algn="l" rtl="0" eaLnBrk="1" fontAlgn="base" hangingPunct="1">
              <a:spcBef>
                <a:spcPct val="0"/>
              </a:spcBef>
              <a:spcAft>
                <a:spcPct val="0"/>
              </a:spcAft>
              <a:defRPr sz="3225">
                <a:solidFill>
                  <a:srgbClr val="5B1A00"/>
                </a:solidFill>
                <a:latin typeface="Arial" pitchFamily="-65" charset="0"/>
                <a:ea typeface="ＭＳ Ｐゴシック" pitchFamily="-65" charset="-128"/>
              </a:defRPr>
            </a:lvl6pPr>
            <a:lvl7pPr marL="685800" algn="l" rtl="0" eaLnBrk="1" fontAlgn="base" hangingPunct="1">
              <a:spcBef>
                <a:spcPct val="0"/>
              </a:spcBef>
              <a:spcAft>
                <a:spcPct val="0"/>
              </a:spcAft>
              <a:defRPr sz="3225">
                <a:solidFill>
                  <a:srgbClr val="5B1A00"/>
                </a:solidFill>
                <a:latin typeface="Arial" pitchFamily="-65" charset="0"/>
                <a:ea typeface="ＭＳ Ｐゴシック" pitchFamily="-65" charset="-128"/>
              </a:defRPr>
            </a:lvl7pPr>
            <a:lvl8pPr marL="1028700" algn="l" rtl="0" eaLnBrk="1" fontAlgn="base" hangingPunct="1">
              <a:spcBef>
                <a:spcPct val="0"/>
              </a:spcBef>
              <a:spcAft>
                <a:spcPct val="0"/>
              </a:spcAft>
              <a:defRPr sz="3225">
                <a:solidFill>
                  <a:srgbClr val="5B1A00"/>
                </a:solidFill>
                <a:latin typeface="Arial" pitchFamily="-65" charset="0"/>
                <a:ea typeface="ＭＳ Ｐゴシック" pitchFamily="-65" charset="-128"/>
              </a:defRPr>
            </a:lvl8pPr>
            <a:lvl9pPr marL="1371600" algn="l" rtl="0" eaLnBrk="1" fontAlgn="base" hangingPunct="1">
              <a:spcBef>
                <a:spcPct val="0"/>
              </a:spcBef>
              <a:spcAft>
                <a:spcPct val="0"/>
              </a:spcAft>
              <a:defRPr sz="3225">
                <a:solidFill>
                  <a:srgbClr val="5B1A00"/>
                </a:solidFill>
                <a:latin typeface="Arial" pitchFamily="-65" charset="0"/>
                <a:ea typeface="ＭＳ Ｐゴシック" pitchFamily="-65" charset="-128"/>
              </a:defRPr>
            </a:lvl9pPr>
          </a:lstStyle>
          <a:p>
            <a:pPr algn="ctr" defTabSz="914400"/>
            <a:r>
              <a:rPr lang="en-US" sz="1600" b="1" u="sng" dirty="0">
                <a:solidFill>
                  <a:srgbClr val="002060"/>
                </a:solidFill>
              </a:rPr>
              <a:t>Amendment # 3 and # 4 approved </a:t>
            </a:r>
            <a:r>
              <a:rPr lang="en-US" sz="1600" b="1" u="sng">
                <a:solidFill>
                  <a:srgbClr val="002060"/>
                </a:solidFill>
              </a:rPr>
              <a:t>and activated</a:t>
            </a:r>
            <a:endParaRPr lang="en-US" sz="1600" b="1" u="sng" dirty="0">
              <a:solidFill>
                <a:srgbClr val="002060"/>
              </a:solidFill>
            </a:endParaRPr>
          </a:p>
          <a:p>
            <a:pPr algn="ctr" defTabSz="914400"/>
            <a:r>
              <a:rPr lang="en-US" sz="1200" dirty="0">
                <a:solidFill>
                  <a:srgbClr val="002060"/>
                </a:solidFill>
              </a:rPr>
              <a:t>were administrative amendments required by CTEP</a:t>
            </a:r>
          </a:p>
        </p:txBody>
      </p:sp>
    </p:spTree>
    <p:extLst>
      <p:ext uri="{BB962C8B-B14F-4D97-AF65-F5344CB8AC3E}">
        <p14:creationId xmlns:p14="http://schemas.microsoft.com/office/powerpoint/2010/main" val="3808518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2758" y="1600200"/>
            <a:ext cx="11043137" cy="3313442"/>
          </a:xfrm>
        </p:spPr>
        <p:txBody>
          <a:bodyPr anchor="t">
            <a:normAutofit/>
          </a:bodyPr>
          <a:lstStyle/>
          <a:p>
            <a:pPr algn="l">
              <a:lnSpc>
                <a:spcPct val="100000"/>
              </a:lnSpc>
            </a:pPr>
            <a:r>
              <a:rPr lang="en-US" sz="2300" dirty="0">
                <a:solidFill>
                  <a:schemeClr val="tx1"/>
                </a:solidFill>
              </a:rPr>
              <a:t>All sites have to use “OPEN” to enroll patients to this study.  </a:t>
            </a:r>
            <a:br>
              <a:rPr lang="en-US" sz="2300" dirty="0">
                <a:solidFill>
                  <a:schemeClr val="tx1"/>
                </a:solidFill>
              </a:rPr>
            </a:br>
            <a:br>
              <a:rPr lang="en-US" sz="2300" dirty="0">
                <a:solidFill>
                  <a:schemeClr val="tx1"/>
                </a:solidFill>
              </a:rPr>
            </a:br>
            <a:r>
              <a:rPr lang="en-US" sz="2300" dirty="0">
                <a:solidFill>
                  <a:schemeClr val="tx1"/>
                </a:solidFill>
              </a:rPr>
              <a:t>“OPEN” can be accessed at https://open.ctsu.org or from the OPEN tab on the CTSU members’ side of the website at https://www.ctsu.org, or from the OPEN Patient Registration link on the SWOG CRA Workbench.  </a:t>
            </a:r>
          </a:p>
        </p:txBody>
      </p:sp>
      <p:sp>
        <p:nvSpPr>
          <p:cNvPr id="5" name="Title 1"/>
          <p:cNvSpPr txBox="1">
            <a:spLocks/>
          </p:cNvSpPr>
          <p:nvPr/>
        </p:nvSpPr>
        <p:spPr>
          <a:xfrm>
            <a:off x="572758" y="0"/>
            <a:ext cx="11619242" cy="11629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r>
              <a:rPr lang="en-US" sz="4000" b="1" dirty="0">
                <a:solidFill>
                  <a:srgbClr val="002060"/>
                </a:solidFill>
              </a:rPr>
              <a:t>How to enroll and randomize a patient</a:t>
            </a:r>
          </a:p>
        </p:txBody>
      </p:sp>
      <p:pic>
        <p:nvPicPr>
          <p:cNvPr id="3" name="1418 Slid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38" y="3175"/>
            <a:ext cx="812800" cy="812800"/>
          </a:xfrm>
          <a:prstGeom prst="rect">
            <a:avLst/>
          </a:prstGeom>
        </p:spPr>
      </p:pic>
    </p:spTree>
    <p:extLst>
      <p:ext uri="{BB962C8B-B14F-4D97-AF65-F5344CB8AC3E}">
        <p14:creationId xmlns:p14="http://schemas.microsoft.com/office/powerpoint/2010/main" val="330139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617136" y="0"/>
            <a:ext cx="10515600" cy="1145219"/>
          </a:xfrm>
        </p:spPr>
        <p:txBody>
          <a:bodyPr>
            <a:normAutofit/>
          </a:bodyPr>
          <a:lstStyle/>
          <a:p>
            <a:r>
              <a:rPr lang="en-US" sz="4000" dirty="0">
                <a:solidFill>
                  <a:srgbClr val="002060"/>
                </a:solidFill>
              </a:rPr>
              <a:t>Registration Overview</a:t>
            </a:r>
          </a:p>
        </p:txBody>
      </p:sp>
      <p:sp>
        <p:nvSpPr>
          <p:cNvPr id="105474" name="Content Placeholder 2"/>
          <p:cNvSpPr>
            <a:spLocks noGrp="1"/>
          </p:cNvSpPr>
          <p:nvPr>
            <p:ph idx="1"/>
          </p:nvPr>
        </p:nvSpPr>
        <p:spPr>
          <a:xfrm>
            <a:off x="406119" y="1145219"/>
            <a:ext cx="11229871" cy="4569520"/>
          </a:xfrm>
        </p:spPr>
        <p:txBody>
          <a:bodyPr>
            <a:normAutofit/>
          </a:bodyPr>
          <a:lstStyle/>
          <a:p>
            <a:pPr>
              <a:lnSpc>
                <a:spcPct val="100000"/>
              </a:lnSpc>
            </a:pPr>
            <a:r>
              <a:rPr lang="en-US" sz="2300" dirty="0"/>
              <a:t>Any eligibility issues should be addressed to breastquestion@crab.org or by phone 206-652-2267 prior to registration.</a:t>
            </a:r>
          </a:p>
          <a:p>
            <a:pPr>
              <a:lnSpc>
                <a:spcPct val="100000"/>
              </a:lnSpc>
            </a:pPr>
            <a:endParaRPr lang="en-US" sz="2300" dirty="0"/>
          </a:p>
          <a:p>
            <a:pPr>
              <a:lnSpc>
                <a:spcPct val="100000"/>
              </a:lnSpc>
            </a:pPr>
            <a:r>
              <a:rPr lang="en-US" sz="2300" u="sng" dirty="0"/>
              <a:t>Registration Step 1 </a:t>
            </a:r>
            <a:r>
              <a:rPr lang="en-US" sz="2300" dirty="0"/>
              <a:t>is for general eligibility and PD-L1 testing</a:t>
            </a:r>
          </a:p>
          <a:p>
            <a:pPr lvl="1">
              <a:lnSpc>
                <a:spcPct val="100000"/>
              </a:lnSpc>
            </a:pPr>
            <a:r>
              <a:rPr lang="en-US" sz="2300" dirty="0"/>
              <a:t>Patients must not be registered to Step 2 until receiving confirmation from the SWOG Statistical Center that the patient's tissue specimen was adequate for PD-L1 testing.</a:t>
            </a:r>
          </a:p>
          <a:p>
            <a:pPr>
              <a:lnSpc>
                <a:spcPct val="100000"/>
              </a:lnSpc>
            </a:pPr>
            <a:endParaRPr lang="en-US" sz="2300" dirty="0"/>
          </a:p>
          <a:p>
            <a:pPr>
              <a:lnSpc>
                <a:spcPct val="100000"/>
              </a:lnSpc>
            </a:pPr>
            <a:r>
              <a:rPr lang="en-US" sz="2300" u="sng" dirty="0"/>
              <a:t>Registration Step 2 </a:t>
            </a:r>
            <a:r>
              <a:rPr lang="en-US" sz="2300" dirty="0"/>
              <a:t>is for treatment randomization</a:t>
            </a:r>
          </a:p>
          <a:p>
            <a:pPr lvl="1">
              <a:lnSpc>
                <a:spcPct val="100000"/>
              </a:lnSpc>
            </a:pPr>
            <a:r>
              <a:rPr lang="en-US" sz="2300" dirty="0"/>
              <a:t>Register patient for randomization within 14 calendar days of notification.</a:t>
            </a:r>
          </a:p>
        </p:txBody>
      </p:sp>
      <p:pic>
        <p:nvPicPr>
          <p:cNvPr id="2" name="1418 Slid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8" y="3175"/>
            <a:ext cx="812800" cy="812800"/>
          </a:xfrm>
          <a:prstGeom prst="rect">
            <a:avLst/>
          </a:prstGeom>
        </p:spPr>
      </p:pic>
    </p:spTree>
    <p:extLst>
      <p:ext uri="{BB962C8B-B14F-4D97-AF65-F5344CB8AC3E}">
        <p14:creationId xmlns:p14="http://schemas.microsoft.com/office/powerpoint/2010/main" val="370309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838200" y="2153731"/>
            <a:ext cx="10515600" cy="1325563"/>
          </a:xfrm>
        </p:spPr>
        <p:txBody>
          <a:bodyPr>
            <a:normAutofit/>
          </a:bodyPr>
          <a:lstStyle/>
          <a:p>
            <a:pPr algn="ctr"/>
            <a:r>
              <a:rPr lang="en-US" sz="4000" dirty="0">
                <a:solidFill>
                  <a:srgbClr val="002060"/>
                </a:solidFill>
                <a:latin typeface="Calibri" charset="0"/>
              </a:rPr>
              <a:t>STEPS TO RANDOMIZATION</a:t>
            </a:r>
          </a:p>
        </p:txBody>
      </p:sp>
      <p:pic>
        <p:nvPicPr>
          <p:cNvPr id="2" name="1418 Slid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3" y="1588"/>
            <a:ext cx="812800" cy="812800"/>
          </a:xfrm>
          <a:prstGeom prst="rect">
            <a:avLst/>
          </a:prstGeom>
        </p:spPr>
      </p:pic>
    </p:spTree>
    <p:extLst>
      <p:ext uri="{BB962C8B-B14F-4D97-AF65-F5344CB8AC3E}">
        <p14:creationId xmlns:p14="http://schemas.microsoft.com/office/powerpoint/2010/main" val="292786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8823" y="0"/>
            <a:ext cx="10503647" cy="1154098"/>
          </a:xfrm>
        </p:spPr>
        <p:txBody>
          <a:bodyPr>
            <a:normAutofit/>
          </a:bodyPr>
          <a:lstStyle/>
          <a:p>
            <a:r>
              <a:rPr lang="en-US" sz="4000" dirty="0">
                <a:solidFill>
                  <a:srgbClr val="002060"/>
                </a:solidFill>
              </a:rPr>
              <a:t>Pre-order kits for PD-L1 testing</a:t>
            </a:r>
          </a:p>
        </p:txBody>
      </p:sp>
      <p:sp>
        <p:nvSpPr>
          <p:cNvPr id="3" name="Content Placeholder 2"/>
          <p:cNvSpPr>
            <a:spLocks noGrp="1"/>
          </p:cNvSpPr>
          <p:nvPr>
            <p:ph idx="1"/>
          </p:nvPr>
        </p:nvSpPr>
        <p:spPr>
          <a:xfrm>
            <a:off x="1568824" y="1154098"/>
            <a:ext cx="9784976" cy="5022865"/>
          </a:xfrm>
        </p:spPr>
        <p:txBody>
          <a:bodyPr>
            <a:normAutofit/>
          </a:bodyPr>
          <a:lstStyle/>
          <a:p>
            <a:pPr marL="0" indent="0">
              <a:buNone/>
            </a:pPr>
            <a:r>
              <a:rPr lang="en-US" sz="2400" dirty="0"/>
              <a:t>Initial orders must be placed through the SWOG Specimen Tracking System: </a:t>
            </a:r>
          </a:p>
          <a:p>
            <a:pPr marL="0" indent="0">
              <a:buNone/>
            </a:pPr>
            <a:endParaRPr lang="en-US" sz="2400" dirty="0"/>
          </a:p>
          <a:p>
            <a:pPr marL="0" indent="0">
              <a:buNone/>
            </a:pPr>
            <a:r>
              <a:rPr lang="en-US" sz="2400" dirty="0"/>
              <a:t>https://crawb.crab.org/SpecTrack/</a:t>
            </a:r>
            <a:r>
              <a:rPr lang="en-US" sz="2400" dirty="0" err="1"/>
              <a:t>Logon.aspx</a:t>
            </a:r>
            <a:endParaRPr lang="en-US" sz="2400" dirty="0"/>
          </a:p>
        </p:txBody>
      </p:sp>
      <p:sp>
        <p:nvSpPr>
          <p:cNvPr id="4" name="TextBox 3"/>
          <p:cNvSpPr txBox="1"/>
          <p:nvPr/>
        </p:nvSpPr>
        <p:spPr>
          <a:xfrm>
            <a:off x="0" y="-425825"/>
            <a:ext cx="1417919" cy="3170099"/>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0000" dirty="0">
                <a:ln w="0"/>
                <a:solidFill>
                  <a:srgbClr val="002060"/>
                </a:solidFill>
                <a:effectLst>
                  <a:outerShdw blurRad="38100" dist="25400" dir="5400000" algn="ctr" rotWithShape="0">
                    <a:srgbClr val="6E747A">
                      <a:alpha val="43000"/>
                    </a:srgbClr>
                  </a:outerShdw>
                </a:effectLst>
                <a:latin typeface="Trade Gothic LT Std Bold"/>
                <a:cs typeface="Trade Gothic LT Std Bold"/>
              </a:rPr>
              <a:t>1</a:t>
            </a:r>
            <a:endParaRPr lang="en-US" sz="20000" b="1" dirty="0">
              <a:ln>
                <a:prstDash val="solid"/>
              </a:ln>
              <a:solidFill>
                <a:srgbClr val="002060"/>
              </a:solidFill>
              <a:effectLst>
                <a:outerShdw blurRad="88000" dist="50800" dir="5040000" algn="tl">
                  <a:schemeClr val="accent4">
                    <a:tint val="80000"/>
                    <a:satMod val="250000"/>
                    <a:alpha val="45000"/>
                  </a:schemeClr>
                </a:outerShdw>
              </a:effectLst>
              <a:latin typeface="Trade Gothic LT Std Bold"/>
              <a:cs typeface="Trade Gothic LT Std Bold"/>
            </a:endParaRPr>
          </a:p>
        </p:txBody>
      </p:sp>
      <p:pic>
        <p:nvPicPr>
          <p:cNvPr id="5" name="1418 Slid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63" y="1588"/>
            <a:ext cx="812800" cy="812800"/>
          </a:xfrm>
          <a:prstGeom prst="rect">
            <a:avLst/>
          </a:prstGeom>
        </p:spPr>
      </p:pic>
    </p:spTree>
    <p:extLst>
      <p:ext uri="{BB962C8B-B14F-4D97-AF65-F5344CB8AC3E}">
        <p14:creationId xmlns:p14="http://schemas.microsoft.com/office/powerpoint/2010/main" val="16837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176" y="1684683"/>
            <a:ext cx="4826001" cy="1083366"/>
          </a:xfrm>
        </p:spPr>
        <p:txBody>
          <a:bodyPr anchor="t">
            <a:normAutofit fontScale="90000"/>
          </a:bodyPr>
          <a:lstStyle/>
          <a:p>
            <a:r>
              <a:rPr lang="en-US" sz="2400" b="0" dirty="0">
                <a:solidFill>
                  <a:srgbClr val="002060"/>
                </a:solidFill>
              </a:rPr>
              <a:t>Log onto the STS </a:t>
            </a:r>
            <a:br>
              <a:rPr lang="en-US" sz="2400" b="0" dirty="0">
                <a:solidFill>
                  <a:srgbClr val="002060"/>
                </a:solidFill>
              </a:rPr>
            </a:br>
            <a:r>
              <a:rPr lang="en-US" sz="2400" b="0" dirty="0">
                <a:solidFill>
                  <a:srgbClr val="002060"/>
                </a:solidFill>
              </a:rPr>
              <a:t>using your CTSU user ID. </a:t>
            </a:r>
            <a:br>
              <a:rPr lang="en-US" sz="2400" b="0" dirty="0">
                <a:solidFill>
                  <a:srgbClr val="002060"/>
                </a:solidFill>
              </a:rPr>
            </a:br>
            <a:endParaRPr lang="en-US" sz="2400" b="0" dirty="0">
              <a:solidFill>
                <a:srgbClr val="002060"/>
              </a:solidFill>
            </a:endParaRPr>
          </a:p>
        </p:txBody>
      </p:sp>
      <p:pic>
        <p:nvPicPr>
          <p:cNvPr id="9" name="Picture 8"/>
          <p:cNvPicPr>
            <a:picLocks noChangeAspect="1"/>
          </p:cNvPicPr>
          <p:nvPr/>
        </p:nvPicPr>
        <p:blipFill rotWithShape="1">
          <a:blip r:embed="rId4"/>
          <a:srcRect t="42887"/>
          <a:stretch/>
        </p:blipFill>
        <p:spPr>
          <a:xfrm>
            <a:off x="6178177" y="1570382"/>
            <a:ext cx="4945231" cy="3193389"/>
          </a:xfrm>
          <a:prstGeom prst="rect">
            <a:avLst/>
          </a:prstGeom>
        </p:spPr>
      </p:pic>
      <p:pic>
        <p:nvPicPr>
          <p:cNvPr id="3" name="1418 Slid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extLst>
      <p:ext uri="{BB962C8B-B14F-4D97-AF65-F5344CB8AC3E}">
        <p14:creationId xmlns:p14="http://schemas.microsoft.com/office/powerpoint/2010/main" val="15232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175" y="1201919"/>
            <a:ext cx="4826001" cy="5326528"/>
          </a:xfrm>
        </p:spPr>
        <p:txBody>
          <a:bodyPr anchor="t">
            <a:normAutofit/>
          </a:bodyPr>
          <a:lstStyle/>
          <a:p>
            <a:r>
              <a:rPr lang="en-US" sz="2400" b="0" dirty="0">
                <a:solidFill>
                  <a:srgbClr val="002060"/>
                </a:solidFill>
              </a:rPr>
              <a:t>Click on the link </a:t>
            </a:r>
            <a:br>
              <a:rPr lang="en-US" sz="2400" b="0" dirty="0">
                <a:solidFill>
                  <a:srgbClr val="002060"/>
                </a:solidFill>
              </a:rPr>
            </a:br>
            <a:br>
              <a:rPr lang="en-US" sz="2400" b="0" dirty="0">
                <a:solidFill>
                  <a:srgbClr val="002060"/>
                </a:solidFill>
              </a:rPr>
            </a:br>
            <a:r>
              <a:rPr lang="en-US" sz="2400" b="0" dirty="0">
                <a:solidFill>
                  <a:srgbClr val="002060"/>
                </a:solidFill>
              </a:rPr>
              <a:t>S1418 Specimen Kits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512" y="880594"/>
            <a:ext cx="5933861" cy="5200463"/>
          </a:xfrm>
          <a:prstGeom prst="rect">
            <a:avLst/>
          </a:prstGeom>
        </p:spPr>
      </p:pic>
      <p:sp>
        <p:nvSpPr>
          <p:cNvPr id="4" name="Striped Right Arrow 3"/>
          <p:cNvSpPr/>
          <p:nvPr/>
        </p:nvSpPr>
        <p:spPr>
          <a:xfrm rot="1809330">
            <a:off x="2311016" y="3629860"/>
            <a:ext cx="4793714" cy="470647"/>
          </a:xfrm>
          <a:prstGeom prst="stripedRightArrow">
            <a:avLst/>
          </a:prstGeom>
          <a:solidFill>
            <a:srgbClr val="002060"/>
          </a:solidFill>
          <a:ln>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5" name="1418 Slid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3" y="0"/>
            <a:ext cx="812800" cy="812800"/>
          </a:xfrm>
          <a:prstGeom prst="rect">
            <a:avLst/>
          </a:prstGeom>
        </p:spPr>
      </p:pic>
    </p:spTree>
    <p:extLst>
      <p:ext uri="{BB962C8B-B14F-4D97-AF65-F5344CB8AC3E}">
        <p14:creationId xmlns:p14="http://schemas.microsoft.com/office/powerpoint/2010/main" val="382182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09800" y="1114425"/>
            <a:ext cx="8001000"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AAA38E"/>
                </a:solidFill>
                <a:latin typeface="Verdana" panose="020B0604030504040204" pitchFamily="34" charset="0"/>
                <a:ea typeface="Verdana" panose="020B0604030504040204" pitchFamily="34" charset="0"/>
                <a:cs typeface="Verdana" panose="020B0604030504040204" pitchFamily="34" charset="0"/>
              </a:defRPr>
            </a:lvl1pPr>
          </a:lstStyle>
          <a:p>
            <a:endParaRPr lang="en-US" sz="4050" dirty="0"/>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1697338" y="1872429"/>
            <a:ext cx="4759754" cy="3781661"/>
          </a:xfrm>
          <a:prstGeom prst="rect">
            <a:avLst/>
          </a:prstGeom>
        </p:spPr>
      </p:pic>
      <p:sp>
        <p:nvSpPr>
          <p:cNvPr id="5" name="Subtitle 2">
            <a:extLst>
              <a:ext uri="{FF2B5EF4-FFF2-40B4-BE49-F238E27FC236}">
                <a16:creationId xmlns:a16="http://schemas.microsoft.com/office/drawing/2014/main" id="{8703CEE1-BCA6-4F60-85B0-501E228C9C88}"/>
              </a:ext>
            </a:extLst>
          </p:cNvPr>
          <p:cNvSpPr txBox="1">
            <a:spLocks/>
          </p:cNvSpPr>
          <p:nvPr/>
        </p:nvSpPr>
        <p:spPr>
          <a:xfrm>
            <a:off x="1333080" y="840787"/>
            <a:ext cx="9279654" cy="1130888"/>
          </a:xfrm>
          <a:prstGeom prst="rect">
            <a:avLst/>
          </a:prstGeom>
        </p:spPr>
        <p:txBody>
          <a:bodyPr>
            <a:noAutofit/>
          </a:bodyPr>
          <a:lstStyle>
            <a:lvl1pPr marL="365125" indent="-282575" algn="l" rtl="0" eaLnBrk="1" fontAlgn="base" hangingPunct="1">
              <a:spcBef>
                <a:spcPts val="600"/>
              </a:spcBef>
              <a:spcAft>
                <a:spcPct val="0"/>
              </a:spcAft>
              <a:buClr>
                <a:schemeClr val="accent1"/>
              </a:buClr>
              <a:buSzPct val="80000"/>
              <a:buFont typeface="Wingdings 2" charset="0"/>
              <a:buChar char=""/>
              <a:defRPr sz="3200" kern="1200">
                <a:solidFill>
                  <a:schemeClr val="tx1"/>
                </a:solidFill>
                <a:latin typeface="Arial"/>
                <a:ea typeface="ＭＳ Ｐゴシック" pitchFamily="-65" charset="-128"/>
                <a:cs typeface="Arial"/>
              </a:defRPr>
            </a:lvl1pPr>
            <a:lvl2pPr marL="639763" indent="-236538" algn="l" rtl="0" eaLnBrk="1" fontAlgn="base" hangingPunct="1">
              <a:spcBef>
                <a:spcPts val="550"/>
              </a:spcBef>
              <a:spcAft>
                <a:spcPct val="0"/>
              </a:spcAft>
              <a:buClr>
                <a:schemeClr val="accent1"/>
              </a:buClr>
              <a:buFont typeface="Verdana" charset="0"/>
              <a:buChar char="◦"/>
              <a:defRPr sz="2800" kern="1200">
                <a:solidFill>
                  <a:schemeClr val="tx1"/>
                </a:solidFill>
                <a:latin typeface="Arial"/>
                <a:ea typeface="ＭＳ Ｐゴシック" pitchFamily="-65" charset="-128"/>
                <a:cs typeface="Arial"/>
              </a:defRPr>
            </a:lvl2pPr>
            <a:lvl3pPr marL="885825" indent="-228600" algn="l" rtl="0" eaLnBrk="1" fontAlgn="base" hangingPunct="1">
              <a:spcBef>
                <a:spcPct val="20000"/>
              </a:spcBef>
              <a:spcAft>
                <a:spcPct val="0"/>
              </a:spcAft>
              <a:buClr>
                <a:schemeClr val="accent2"/>
              </a:buClr>
              <a:buFont typeface="Wingdings 2" charset="0"/>
              <a:buChar char=""/>
              <a:defRPr sz="2400" kern="1200">
                <a:solidFill>
                  <a:schemeClr val="tx1"/>
                </a:solidFill>
                <a:latin typeface="Arial"/>
                <a:ea typeface="ＭＳ Ｐゴシック" pitchFamily="-65" charset="-128"/>
                <a:cs typeface="Arial"/>
              </a:defRPr>
            </a:lvl3pPr>
            <a:lvl4pPr marL="1096963" indent="-173038" algn="l" rtl="0" eaLnBrk="1" fontAlgn="base" hangingPunct="1">
              <a:spcBef>
                <a:spcPct val="20000"/>
              </a:spcBef>
              <a:spcAft>
                <a:spcPct val="0"/>
              </a:spcAft>
              <a:buClr>
                <a:srgbClr val="508709"/>
              </a:buClr>
              <a:buFont typeface="Wingdings 2" charset="0"/>
              <a:buChar char=""/>
              <a:defRPr sz="2000" kern="1200">
                <a:solidFill>
                  <a:schemeClr val="tx1"/>
                </a:solidFill>
                <a:latin typeface="Arial"/>
                <a:ea typeface="ＭＳ Ｐゴシック" pitchFamily="-65" charset="-128"/>
                <a:cs typeface="Arial"/>
              </a:defRPr>
            </a:lvl4pPr>
            <a:lvl5pPr marL="1296988" indent="-182563" algn="l" rtl="0" eaLnBrk="1" fontAlgn="base" hangingPunct="1">
              <a:spcBef>
                <a:spcPct val="20000"/>
              </a:spcBef>
              <a:spcAft>
                <a:spcPct val="0"/>
              </a:spcAft>
              <a:buClr>
                <a:srgbClr val="BF5E00"/>
              </a:buClr>
              <a:buFont typeface="Wingdings 2" charset="0"/>
              <a:buChar char=""/>
              <a:defRPr sz="2000" kern="1200">
                <a:solidFill>
                  <a:schemeClr val="tx1"/>
                </a:solidFill>
                <a:latin typeface="Arial"/>
                <a:ea typeface="ＭＳ Ｐゴシック" pitchFamily="-65" charset="-128"/>
                <a:cs typeface="Arial"/>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lstStyle>
          <a:p>
            <a:pPr marL="61913" indent="0" algn="ctr" defTabSz="914400">
              <a:lnSpc>
                <a:spcPct val="120000"/>
              </a:lnSpc>
              <a:buClr>
                <a:srgbClr val="0C5986"/>
              </a:buClr>
              <a:buNone/>
            </a:pPr>
            <a:r>
              <a:rPr lang="en-US" sz="1200" b="1" kern="1400" dirty="0">
                <a:solidFill>
                  <a:prstClr val="black"/>
                </a:solidFill>
                <a:latin typeface="Verdana" panose="020B0604030504040204" pitchFamily="34" charset="0"/>
                <a:ea typeface="Verdana" panose="020B0604030504040204" pitchFamily="34" charset="0"/>
                <a:cs typeface="Verdana" panose="020B0604030504040204" pitchFamily="34" charset="0"/>
              </a:rPr>
              <a:t>SWOG S1418 / NRG BR006</a:t>
            </a:r>
          </a:p>
          <a:p>
            <a:pPr marL="61913" indent="0" algn="ctr" defTabSz="914400">
              <a:lnSpc>
                <a:spcPct val="120000"/>
              </a:lnSpc>
              <a:buClr>
                <a:srgbClr val="0C5986"/>
              </a:buClr>
              <a:buNone/>
            </a:pPr>
            <a:r>
              <a:rPr lang="en-US" sz="1200" b="1" kern="1400" dirty="0">
                <a:solidFill>
                  <a:srgbClr val="0C5986">
                    <a:lumMod val="50000"/>
                  </a:srgbClr>
                </a:solidFill>
              </a:rPr>
              <a:t>A Randomized, Phase III Trial to Evaluate the Efficacy and Safety of MK-3475 as Adjuvant Therapy for Triple Receptor-Negative Breast Cancer with </a:t>
            </a:r>
            <a:r>
              <a:rPr lang="en-US" sz="1200" b="1" u="sng" kern="1400" dirty="0">
                <a:solidFill>
                  <a:srgbClr val="0C5986">
                    <a:lumMod val="50000"/>
                  </a:srgbClr>
                </a:solidFill>
              </a:rPr>
              <a:t>&gt;</a:t>
            </a:r>
            <a:r>
              <a:rPr lang="en-US" sz="1200" b="1" kern="1400" dirty="0">
                <a:solidFill>
                  <a:srgbClr val="0C5986">
                    <a:lumMod val="50000"/>
                  </a:srgbClr>
                </a:solidFill>
              </a:rPr>
              <a:t> 1 cm Residual Invasive Cancer or Positive Lymph Nodes (ypN1mi, ypN1-3) After Neoadjuvant Chemotherapy</a:t>
            </a:r>
          </a:p>
        </p:txBody>
      </p:sp>
      <p:sp>
        <p:nvSpPr>
          <p:cNvPr id="2" name="Rectangle 1">
            <a:extLst>
              <a:ext uri="{FF2B5EF4-FFF2-40B4-BE49-F238E27FC236}">
                <a16:creationId xmlns:a16="http://schemas.microsoft.com/office/drawing/2014/main" id="{F7243E37-CCAE-4365-9398-7250B0028E45}"/>
              </a:ext>
            </a:extLst>
          </p:cNvPr>
          <p:cNvSpPr/>
          <p:nvPr/>
        </p:nvSpPr>
        <p:spPr>
          <a:xfrm>
            <a:off x="6457092" y="2626369"/>
            <a:ext cx="3506224" cy="2862322"/>
          </a:xfrm>
          <a:prstGeom prst="rect">
            <a:avLst/>
          </a:prstGeom>
          <a:solidFill>
            <a:schemeClr val="bg2">
              <a:lumMod val="20000"/>
              <a:lumOff val="80000"/>
            </a:schemeClr>
          </a:solidFill>
        </p:spPr>
        <p:txBody>
          <a:bodyPr wrap="square">
            <a:spAutoFit/>
          </a:bodyPr>
          <a:lstStyle/>
          <a:p>
            <a:pPr defTabSz="342900">
              <a:defRPr/>
            </a:pPr>
            <a:r>
              <a:rPr lang="en-US" sz="2000" b="1" dirty="0">
                <a:solidFill>
                  <a:prstClr val="black"/>
                </a:solidFill>
                <a:latin typeface="Gill Sans MT"/>
              </a:rPr>
              <a:t>Primary Objective: </a:t>
            </a:r>
          </a:p>
          <a:p>
            <a:pPr defTabSz="342900">
              <a:defRPr/>
            </a:pPr>
            <a:r>
              <a:rPr lang="en-US" sz="2000" dirty="0">
                <a:solidFill>
                  <a:prstClr val="black"/>
                </a:solidFill>
                <a:latin typeface="Gill Sans MT"/>
              </a:rPr>
              <a:t>Compare invasive disease-free survival (IDFS) between patients randomized to receive 1 year of pembrolizumab adjuvant therapy to no pembrolizumab) in both the entire study population and also in the PD-L1 positive subset.</a:t>
            </a:r>
          </a:p>
        </p:txBody>
      </p:sp>
    </p:spTree>
    <p:extLst>
      <p:ext uri="{BB962C8B-B14F-4D97-AF65-F5344CB8AC3E}">
        <p14:creationId xmlns:p14="http://schemas.microsoft.com/office/powerpoint/2010/main" val="4134335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344" y="308937"/>
            <a:ext cx="4926705" cy="5834295"/>
          </a:xfrm>
        </p:spPr>
        <p:txBody>
          <a:bodyPr anchor="t">
            <a:noAutofit/>
          </a:bodyPr>
          <a:lstStyle/>
          <a:p>
            <a:pPr marL="285750" indent="-285750">
              <a:buFont typeface="Arial" panose="020B0604020202020204" pitchFamily="34" charset="0"/>
              <a:buChar char="•"/>
            </a:pPr>
            <a:r>
              <a:rPr lang="en-US" sz="2400" b="0" dirty="0">
                <a:solidFill>
                  <a:srgbClr val="002060"/>
                </a:solidFill>
              </a:rPr>
              <a:t>Fill in all of the required contact information, </a:t>
            </a:r>
            <a:br>
              <a:rPr lang="en-US" sz="2400" b="0" dirty="0">
                <a:solidFill>
                  <a:srgbClr val="002060"/>
                </a:solidFill>
              </a:rPr>
            </a:br>
            <a:r>
              <a:rPr lang="en-US" sz="2400" b="0" dirty="0">
                <a:solidFill>
                  <a:srgbClr val="002060"/>
                </a:solidFill>
              </a:rPr>
              <a:t>then click “Save”</a:t>
            </a:r>
            <a:br>
              <a:rPr lang="en-US" sz="2400" b="0" dirty="0">
                <a:solidFill>
                  <a:srgbClr val="002060"/>
                </a:solidFill>
              </a:rPr>
            </a:br>
            <a:br>
              <a:rPr lang="en-US" sz="2400" b="0" dirty="0">
                <a:solidFill>
                  <a:srgbClr val="002060"/>
                </a:solidFill>
              </a:rPr>
            </a:br>
            <a:r>
              <a:rPr lang="en-US" sz="2400" b="0" dirty="0">
                <a:solidFill>
                  <a:srgbClr val="002060"/>
                </a:solidFill>
              </a:rPr>
              <a:t>For SWOG sites, the contact information will be pre-filled based on the current data in the SWOG Roster. </a:t>
            </a:r>
            <a:br>
              <a:rPr lang="en-US" sz="2400" b="0" dirty="0">
                <a:solidFill>
                  <a:srgbClr val="002060"/>
                </a:solidFill>
              </a:rPr>
            </a:br>
            <a:br>
              <a:rPr lang="en-US" sz="2400" b="0" dirty="0">
                <a:solidFill>
                  <a:srgbClr val="002060"/>
                </a:solidFill>
              </a:rPr>
            </a:br>
            <a:r>
              <a:rPr lang="en-US" sz="2400" b="0" dirty="0">
                <a:solidFill>
                  <a:srgbClr val="002060"/>
                </a:solidFill>
              </a:rPr>
              <a:t>This information can be updated at any time through this link on the STS.</a:t>
            </a:r>
            <a:br>
              <a:rPr lang="en-US" sz="2400" b="0" dirty="0">
                <a:solidFill>
                  <a:srgbClr val="002060"/>
                </a:solidFill>
              </a:rPr>
            </a:br>
            <a:br>
              <a:rPr lang="en-US" sz="2400" b="0" dirty="0">
                <a:solidFill>
                  <a:srgbClr val="002060"/>
                </a:solidFill>
              </a:rPr>
            </a:br>
            <a:r>
              <a:rPr lang="en-US" sz="2400" b="0" dirty="0">
                <a:solidFill>
                  <a:srgbClr val="002060"/>
                </a:solidFill>
              </a:rPr>
              <a:t>Entering information through this link will NOT make any changes to the SWOG roster.</a:t>
            </a:r>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54545" y="434850"/>
            <a:ext cx="5763470" cy="5582470"/>
          </a:xfrm>
          <a:prstGeom prst="rect">
            <a:avLst/>
          </a:prstGeom>
        </p:spPr>
      </p:pic>
      <p:sp>
        <p:nvSpPr>
          <p:cNvPr id="4" name="Rounded Rectangle 3"/>
          <p:cNvSpPr/>
          <p:nvPr/>
        </p:nvSpPr>
        <p:spPr>
          <a:xfrm>
            <a:off x="5991415" y="5737411"/>
            <a:ext cx="451460" cy="272438"/>
          </a:xfrm>
          <a:prstGeom prst="round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5991414" y="3304988"/>
            <a:ext cx="3047997" cy="272438"/>
          </a:xfrm>
          <a:prstGeom prst="round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1418 Slid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extLst>
      <p:ext uri="{BB962C8B-B14F-4D97-AF65-F5344CB8AC3E}">
        <p14:creationId xmlns:p14="http://schemas.microsoft.com/office/powerpoint/2010/main" val="382182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8769" y="660957"/>
            <a:ext cx="8802255" cy="550920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Initial order will contain 4 PD-L1 Kits that should arrive within 10-15 business days of placing your order. Plan accordingly. </a:t>
            </a:r>
          </a:p>
          <a:p>
            <a:pPr marL="285750" indent="-285750">
              <a:buFont typeface="Arial" panose="020B0604020202020204" pitchFamily="34" charset="0"/>
              <a:buChar char="•"/>
            </a:pPr>
            <a:endParaRPr lang="en-US" sz="3200" dirty="0">
              <a:solidFill>
                <a:srgbClr val="002060"/>
              </a:solidFill>
            </a:endParaRPr>
          </a:p>
          <a:p>
            <a:pPr marL="285750" indent="-285750">
              <a:buFont typeface="Arial" panose="020B0604020202020204" pitchFamily="34" charset="0"/>
              <a:buChar char="•"/>
            </a:pPr>
            <a:r>
              <a:rPr lang="en-US" sz="3200" dirty="0">
                <a:solidFill>
                  <a:srgbClr val="002060"/>
                </a:solidFill>
              </a:rPr>
              <a:t>Along with your initial kit order, PPDI will assign you a username which you will need to login to their web site: </a:t>
            </a:r>
            <a:r>
              <a:rPr lang="en-US" sz="3200" dirty="0">
                <a:solidFill>
                  <a:srgbClr val="002060"/>
                </a:solidFill>
                <a:hlinkClick r:id="rId4"/>
              </a:rPr>
              <a:t>http://preclaruslabdata.ppdi.com/</a:t>
            </a:r>
            <a:endParaRPr lang="en-US" sz="3200" dirty="0">
              <a:solidFill>
                <a:srgbClr val="002060"/>
              </a:solidFill>
            </a:endParaRPr>
          </a:p>
          <a:p>
            <a:pPr marL="285750" indent="-285750">
              <a:buFont typeface="Arial" panose="020B0604020202020204" pitchFamily="34" charset="0"/>
              <a:buChar char="•"/>
            </a:pPr>
            <a:endParaRPr lang="en-US" sz="3200" dirty="0">
              <a:solidFill>
                <a:srgbClr val="002060"/>
              </a:solidFill>
            </a:endParaRPr>
          </a:p>
          <a:p>
            <a:pPr marL="285750" indent="-285750">
              <a:buFont typeface="Arial" panose="020B0604020202020204" pitchFamily="34" charset="0"/>
              <a:buChar char="•"/>
            </a:pPr>
            <a:r>
              <a:rPr lang="en-US" sz="3200" dirty="0">
                <a:solidFill>
                  <a:srgbClr val="002060"/>
                </a:solidFill>
              </a:rPr>
              <a:t>Subsequent kit orders must be placed through the PPDI web site (</a:t>
            </a:r>
            <a:r>
              <a:rPr lang="en-US" sz="3200" dirty="0">
                <a:solidFill>
                  <a:srgbClr val="002060"/>
                </a:solidFill>
                <a:hlinkClick r:id="rId4"/>
              </a:rPr>
              <a:t>http://preclaruslabdata.ppdi.com/</a:t>
            </a:r>
            <a:r>
              <a:rPr lang="en-US" sz="3200" dirty="0">
                <a:solidFill>
                  <a:srgbClr val="002060"/>
                </a:solidFill>
              </a:rPr>
              <a:t>) using your assigned username.</a:t>
            </a:r>
            <a:endParaRPr lang="en-US" sz="3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1418 Slid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
        <p:nvSpPr>
          <p:cNvPr id="5" name="TextBox 4">
            <a:extLst>
              <a:ext uri="{FF2B5EF4-FFF2-40B4-BE49-F238E27FC236}">
                <a16:creationId xmlns:a16="http://schemas.microsoft.com/office/drawing/2014/main" id="{BCB9593F-C842-4E31-BA47-E42B9481D2F3}"/>
              </a:ext>
            </a:extLst>
          </p:cNvPr>
          <p:cNvSpPr txBox="1"/>
          <p:nvPr/>
        </p:nvSpPr>
        <p:spPr>
          <a:xfrm>
            <a:off x="0" y="-425825"/>
            <a:ext cx="1417919" cy="3170099"/>
          </a:xfrm>
          <a:prstGeom prst="rect">
            <a:avLst/>
          </a:prstGeom>
          <a:noFill/>
        </p:spPr>
        <p:txBody>
          <a:bodyPr wrap="square" rtlCol="0">
            <a:spAutoFit/>
          </a:bodyPr>
          <a:lstStyle/>
          <a:p>
            <a:r>
              <a:rPr lang="en-US" sz="20000" dirty="0">
                <a:ln w="0"/>
                <a:solidFill>
                  <a:srgbClr val="002060"/>
                </a:solidFill>
                <a:effectLst>
                  <a:outerShdw blurRad="38100" dist="19050" dir="2700000" algn="tl" rotWithShape="0">
                    <a:schemeClr val="dk1">
                      <a:alpha val="40000"/>
                    </a:schemeClr>
                  </a:outerShdw>
                </a:effectLst>
                <a:latin typeface="Trade Gothic LT Std Bold"/>
                <a:cs typeface="Trade Gothic LT Std Bold"/>
              </a:rPr>
              <a:t>1</a:t>
            </a:r>
          </a:p>
        </p:txBody>
      </p:sp>
    </p:spTree>
    <p:extLst>
      <p:ext uri="{BB962C8B-B14F-4D97-AF65-F5344CB8AC3E}">
        <p14:creationId xmlns:p14="http://schemas.microsoft.com/office/powerpoint/2010/main" val="422912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2404" y="142043"/>
            <a:ext cx="10507538" cy="1012054"/>
          </a:xfrm>
        </p:spPr>
        <p:txBody>
          <a:bodyPr anchor="ctr">
            <a:normAutofit/>
          </a:bodyPr>
          <a:lstStyle/>
          <a:p>
            <a:r>
              <a:rPr lang="en-US" sz="4000" dirty="0">
                <a:solidFill>
                  <a:srgbClr val="002060"/>
                </a:solidFill>
              </a:rPr>
              <a:t>Register Patient to Screening</a:t>
            </a:r>
          </a:p>
        </p:txBody>
      </p:sp>
      <p:sp>
        <p:nvSpPr>
          <p:cNvPr id="3" name="Content Placeholder 2"/>
          <p:cNvSpPr>
            <a:spLocks noGrp="1"/>
          </p:cNvSpPr>
          <p:nvPr>
            <p:ph idx="1"/>
          </p:nvPr>
        </p:nvSpPr>
        <p:spPr>
          <a:xfrm>
            <a:off x="1572403" y="1154097"/>
            <a:ext cx="9620623" cy="5326601"/>
          </a:xfrm>
        </p:spPr>
        <p:txBody>
          <a:bodyPr>
            <a:noAutofit/>
          </a:bodyPr>
          <a:lstStyle/>
          <a:p>
            <a:r>
              <a:rPr lang="en-US" sz="3200" dirty="0"/>
              <a:t>Confirm that the patient meets all of the criteria listed in Section 5.1 of the protocol prior to registration.</a:t>
            </a:r>
          </a:p>
          <a:p>
            <a:endParaRPr lang="en-US" sz="3200" dirty="0"/>
          </a:p>
          <a:p>
            <a:r>
              <a:rPr lang="en-US" sz="3200" dirty="0"/>
              <a:t>Do not register more than 14 calendar days prior to the date you plan to submit the tissue specimens.</a:t>
            </a:r>
          </a:p>
          <a:p>
            <a:endParaRPr lang="en-US" sz="3200" dirty="0"/>
          </a:p>
          <a:p>
            <a:r>
              <a:rPr lang="en-US" sz="3200" dirty="0"/>
              <a:t>Immediately after registration submit all of the data specified in Section 14.4.</a:t>
            </a:r>
          </a:p>
        </p:txBody>
      </p:sp>
      <p:sp>
        <p:nvSpPr>
          <p:cNvPr id="4" name="TextBox 3"/>
          <p:cNvSpPr txBox="1"/>
          <p:nvPr/>
        </p:nvSpPr>
        <p:spPr>
          <a:xfrm>
            <a:off x="0" y="-425825"/>
            <a:ext cx="1417919" cy="3170099"/>
          </a:xfrm>
          <a:prstGeom prst="rect">
            <a:avLst/>
          </a:prstGeom>
          <a:noFill/>
        </p:spPr>
        <p:txBody>
          <a:bodyPr wrap="square" rtlCol="0">
            <a:spAutoFit/>
          </a:bodyPr>
          <a:lstStyle/>
          <a:p>
            <a:r>
              <a:rPr lang="en-US" sz="20000" dirty="0">
                <a:ln w="0"/>
                <a:solidFill>
                  <a:srgbClr val="002060"/>
                </a:solidFill>
                <a:effectLst>
                  <a:outerShdw blurRad="38100" dist="19050" dir="2700000" algn="tl" rotWithShape="0">
                    <a:schemeClr val="dk1">
                      <a:alpha val="40000"/>
                    </a:schemeClr>
                  </a:outerShdw>
                </a:effectLst>
                <a:latin typeface="Trade Gothic LT Std Bold"/>
                <a:cs typeface="Trade Gothic LT Std Bold"/>
              </a:rPr>
              <a:t>2</a:t>
            </a:r>
          </a:p>
        </p:txBody>
      </p:sp>
      <p:pic>
        <p:nvPicPr>
          <p:cNvPr id="5" name="1418 Slid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63" y="1588"/>
            <a:ext cx="812800" cy="812800"/>
          </a:xfrm>
          <a:prstGeom prst="rect">
            <a:avLst/>
          </a:prstGeom>
        </p:spPr>
      </p:pic>
    </p:spTree>
    <p:extLst>
      <p:ext uri="{BB962C8B-B14F-4D97-AF65-F5344CB8AC3E}">
        <p14:creationId xmlns:p14="http://schemas.microsoft.com/office/powerpoint/2010/main" val="185992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8823" y="1"/>
            <a:ext cx="10503647" cy="1154096"/>
          </a:xfrm>
        </p:spPr>
        <p:txBody>
          <a:bodyPr>
            <a:normAutofit/>
          </a:bodyPr>
          <a:lstStyle/>
          <a:p>
            <a:r>
              <a:rPr lang="en-US" sz="4000" dirty="0">
                <a:solidFill>
                  <a:srgbClr val="002060"/>
                </a:solidFill>
              </a:rPr>
              <a:t>Submit Tissue</a:t>
            </a:r>
          </a:p>
        </p:txBody>
      </p:sp>
      <p:sp>
        <p:nvSpPr>
          <p:cNvPr id="3" name="Content Placeholder 2"/>
          <p:cNvSpPr>
            <a:spLocks noGrp="1"/>
          </p:cNvSpPr>
          <p:nvPr>
            <p:ph idx="1"/>
          </p:nvPr>
        </p:nvSpPr>
        <p:spPr>
          <a:xfrm>
            <a:off x="1568823" y="1154097"/>
            <a:ext cx="10022044" cy="4811850"/>
          </a:xfrm>
        </p:spPr>
        <p:txBody>
          <a:bodyPr>
            <a:normAutofit/>
          </a:bodyPr>
          <a:lstStyle/>
          <a:p>
            <a:pPr marL="0" indent="0">
              <a:buNone/>
            </a:pPr>
            <a:r>
              <a:rPr lang="en-US" sz="2400" dirty="0"/>
              <a:t>Submit 5 unstained slides for PD-L1 testing to </a:t>
            </a:r>
            <a:r>
              <a:rPr lang="en-US" sz="2400" dirty="0" err="1"/>
              <a:t>Clarient</a:t>
            </a:r>
            <a:r>
              <a:rPr lang="en-US" sz="2400" dirty="0"/>
              <a:t>/</a:t>
            </a:r>
            <a:r>
              <a:rPr lang="en-US" sz="2400" dirty="0" err="1"/>
              <a:t>Neogenomics</a:t>
            </a:r>
            <a:r>
              <a:rPr lang="en-US" sz="2400" dirty="0"/>
              <a:t> (Lab #214), Pharma Services Department, Phone: 949-445-7300 x 7103, alisoviejo.biopharmprocessing@neogenomics.com or Pinky Tripathi, Phone: 949-445-7300 x 3247</a:t>
            </a:r>
            <a:r>
              <a:rPr lang="en-US" sz="2400"/>
              <a:t>, pinky.tripathi@neogenomics.com</a:t>
            </a:r>
          </a:p>
          <a:p>
            <a:pPr marL="0" indent="0">
              <a:buNone/>
            </a:pPr>
            <a:endParaRPr lang="en-US" sz="2400" dirty="0"/>
          </a:p>
          <a:p>
            <a:r>
              <a:rPr lang="en-US" sz="2400" dirty="0"/>
              <a:t>Slides must be shipped within 7 days of cutting the slides and must be received within 7 days after Registration to Step 1</a:t>
            </a:r>
          </a:p>
          <a:p>
            <a:endParaRPr lang="en-US" sz="2400" dirty="0"/>
          </a:p>
          <a:p>
            <a:r>
              <a:rPr lang="en-US" sz="2400" dirty="0"/>
              <a:t>All shipments must be logged into the SWOG specimen tracking system</a:t>
            </a:r>
          </a:p>
        </p:txBody>
      </p:sp>
      <p:sp>
        <p:nvSpPr>
          <p:cNvPr id="4" name="TextBox 3"/>
          <p:cNvSpPr txBox="1"/>
          <p:nvPr/>
        </p:nvSpPr>
        <p:spPr>
          <a:xfrm>
            <a:off x="0" y="-425825"/>
            <a:ext cx="1417919" cy="3170099"/>
          </a:xfrm>
          <a:prstGeom prst="rect">
            <a:avLst/>
          </a:prstGeom>
          <a:noFill/>
        </p:spPr>
        <p:txBody>
          <a:bodyPr wrap="square" rtlCol="0">
            <a:spAutoFit/>
          </a:bodyPr>
          <a:lstStyle/>
          <a:p>
            <a:r>
              <a:rPr lang="en-US" sz="20000" dirty="0">
                <a:ln w="0"/>
                <a:solidFill>
                  <a:srgbClr val="002060"/>
                </a:solidFill>
                <a:effectLst>
                  <a:outerShdw blurRad="38100" dist="19050" dir="2700000" algn="tl" rotWithShape="0">
                    <a:schemeClr val="dk1">
                      <a:alpha val="40000"/>
                    </a:schemeClr>
                  </a:outerShdw>
                </a:effectLst>
                <a:latin typeface="Trade Gothic LT Std Bold"/>
                <a:cs typeface="Trade Gothic LT Std Bold"/>
              </a:rPr>
              <a:t>3</a:t>
            </a:r>
          </a:p>
        </p:txBody>
      </p:sp>
      <p:pic>
        <p:nvPicPr>
          <p:cNvPr id="5" name="1418 Slid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63" y="1588"/>
            <a:ext cx="812800" cy="812800"/>
          </a:xfrm>
          <a:prstGeom prst="rect">
            <a:avLst/>
          </a:prstGeom>
        </p:spPr>
      </p:pic>
    </p:spTree>
    <p:extLst>
      <p:ext uri="{BB962C8B-B14F-4D97-AF65-F5344CB8AC3E}">
        <p14:creationId xmlns:p14="http://schemas.microsoft.com/office/powerpoint/2010/main" val="15232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8823" y="1"/>
            <a:ext cx="10503647" cy="1145218"/>
          </a:xfrm>
        </p:spPr>
        <p:txBody>
          <a:bodyPr>
            <a:normAutofit/>
          </a:bodyPr>
          <a:lstStyle/>
          <a:p>
            <a:r>
              <a:rPr lang="en-US" sz="4000" dirty="0">
                <a:solidFill>
                  <a:srgbClr val="002060"/>
                </a:solidFill>
              </a:rPr>
              <a:t>Email Notification</a:t>
            </a:r>
          </a:p>
        </p:txBody>
      </p:sp>
      <p:sp>
        <p:nvSpPr>
          <p:cNvPr id="3" name="Content Placeholder 2"/>
          <p:cNvSpPr>
            <a:spLocks noGrp="1"/>
          </p:cNvSpPr>
          <p:nvPr>
            <p:ph idx="1"/>
          </p:nvPr>
        </p:nvSpPr>
        <p:spPr>
          <a:xfrm>
            <a:off x="1568823" y="1145219"/>
            <a:ext cx="9784976" cy="5198639"/>
          </a:xfrm>
        </p:spPr>
        <p:txBody>
          <a:bodyPr>
            <a:noAutofit/>
          </a:bodyPr>
          <a:lstStyle/>
          <a:p>
            <a:pPr>
              <a:lnSpc>
                <a:spcPct val="120000"/>
              </a:lnSpc>
            </a:pPr>
            <a:r>
              <a:rPr lang="en-US" sz="2400" dirty="0"/>
              <a:t>Within 16 calendar days after specimen submission, institutions will be notified via e-mail whether or not the tissue specimen was adequate for PD-L1 testing. </a:t>
            </a:r>
          </a:p>
          <a:p>
            <a:pPr>
              <a:lnSpc>
                <a:spcPct val="120000"/>
              </a:lnSpc>
            </a:pPr>
            <a:r>
              <a:rPr lang="en-US" sz="2400" dirty="0"/>
              <a:t>Sites will be blinded to the patients PD-L1 results.</a:t>
            </a:r>
          </a:p>
          <a:p>
            <a:pPr>
              <a:lnSpc>
                <a:spcPct val="120000"/>
              </a:lnSpc>
            </a:pPr>
            <a:r>
              <a:rPr lang="en-US" sz="2400" dirty="0"/>
              <a:t>If email indicates tissue was adequate for PD-L1 testing, the patient may be registered to Step 2, Randomization.</a:t>
            </a:r>
          </a:p>
        </p:txBody>
      </p:sp>
      <p:sp>
        <p:nvSpPr>
          <p:cNvPr id="4" name="TextBox 3"/>
          <p:cNvSpPr txBox="1"/>
          <p:nvPr/>
        </p:nvSpPr>
        <p:spPr>
          <a:xfrm>
            <a:off x="0" y="-425825"/>
            <a:ext cx="1417919" cy="3170099"/>
          </a:xfrm>
          <a:prstGeom prst="rect">
            <a:avLst/>
          </a:prstGeom>
          <a:noFill/>
        </p:spPr>
        <p:txBody>
          <a:bodyPr wrap="square" rtlCol="0">
            <a:spAutoFit/>
          </a:bodyPr>
          <a:lstStyle/>
          <a:p>
            <a:r>
              <a:rPr lang="en-US" sz="20000" dirty="0">
                <a:ln w="0"/>
                <a:solidFill>
                  <a:srgbClr val="002060"/>
                </a:solidFill>
                <a:effectLst>
                  <a:outerShdw blurRad="38100" dist="19050" dir="2700000" algn="tl" rotWithShape="0">
                    <a:schemeClr val="dk1">
                      <a:alpha val="40000"/>
                    </a:schemeClr>
                  </a:outerShdw>
                </a:effectLst>
                <a:latin typeface="Trade Gothic LT Std Bold"/>
                <a:cs typeface="Trade Gothic LT Std Bold"/>
              </a:rPr>
              <a:t>4</a:t>
            </a:r>
          </a:p>
        </p:txBody>
      </p:sp>
      <p:pic>
        <p:nvPicPr>
          <p:cNvPr id="5" name="1418 Slid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75" y="1588"/>
            <a:ext cx="812800" cy="812800"/>
          </a:xfrm>
          <a:prstGeom prst="rect">
            <a:avLst/>
          </a:prstGeom>
        </p:spPr>
      </p:pic>
    </p:spTree>
    <p:extLst>
      <p:ext uri="{BB962C8B-B14F-4D97-AF65-F5344CB8AC3E}">
        <p14:creationId xmlns:p14="http://schemas.microsoft.com/office/powerpoint/2010/main" val="15232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960" y="18896"/>
            <a:ext cx="9826840" cy="1126323"/>
          </a:xfrm>
        </p:spPr>
        <p:txBody>
          <a:bodyPr>
            <a:normAutofit/>
          </a:bodyPr>
          <a:lstStyle/>
          <a:p>
            <a:r>
              <a:rPr lang="en-US" sz="4000" dirty="0">
                <a:solidFill>
                  <a:srgbClr val="002060"/>
                </a:solidFill>
              </a:rPr>
              <a:t>Register the patient</a:t>
            </a:r>
          </a:p>
        </p:txBody>
      </p:sp>
      <p:sp>
        <p:nvSpPr>
          <p:cNvPr id="7" name="Content Placeholder 6"/>
          <p:cNvSpPr>
            <a:spLocks noGrp="1"/>
          </p:cNvSpPr>
          <p:nvPr>
            <p:ph idx="1"/>
          </p:nvPr>
        </p:nvSpPr>
        <p:spPr>
          <a:xfrm>
            <a:off x="1526960" y="1145219"/>
            <a:ext cx="9826839" cy="5031744"/>
          </a:xfrm>
        </p:spPr>
        <p:txBody>
          <a:bodyPr>
            <a:normAutofit/>
          </a:bodyPr>
          <a:lstStyle/>
          <a:p>
            <a:r>
              <a:rPr lang="en-US" sz="2400" dirty="0"/>
              <a:t>Register the patient to Step 2, Randomization, to receive treatment assignment.</a:t>
            </a:r>
          </a:p>
          <a:p>
            <a:r>
              <a:rPr lang="en-US" sz="2400" dirty="0"/>
              <a:t>Confirm that the patient meets all of the criterial listed in Section 5.2 of the protocol prior to registering the patient to Step 2.</a:t>
            </a:r>
          </a:p>
          <a:p>
            <a:endParaRPr lang="en-US" sz="2400" dirty="0"/>
          </a:p>
        </p:txBody>
      </p:sp>
      <p:sp>
        <p:nvSpPr>
          <p:cNvPr id="4" name="TextBox 3"/>
          <p:cNvSpPr txBox="1"/>
          <p:nvPr/>
        </p:nvSpPr>
        <p:spPr>
          <a:xfrm>
            <a:off x="0" y="-425825"/>
            <a:ext cx="1417919" cy="3170099"/>
          </a:xfrm>
          <a:prstGeom prst="rect">
            <a:avLst/>
          </a:prstGeom>
          <a:noFill/>
        </p:spPr>
        <p:txBody>
          <a:bodyPr wrap="square" rtlCol="0">
            <a:spAutoFit/>
          </a:bodyPr>
          <a:lstStyle/>
          <a:p>
            <a:r>
              <a:rPr lang="en-US" sz="20000" dirty="0">
                <a:ln w="0"/>
                <a:solidFill>
                  <a:srgbClr val="002060"/>
                </a:solidFill>
                <a:effectLst>
                  <a:outerShdw blurRad="38100" dist="19050" dir="2700000" algn="tl" rotWithShape="0">
                    <a:schemeClr val="dk1">
                      <a:alpha val="40000"/>
                    </a:schemeClr>
                  </a:outerShdw>
                </a:effectLst>
                <a:latin typeface="Trade Gothic LT Std Bold"/>
                <a:cs typeface="Trade Gothic LT Std Bold"/>
              </a:rPr>
              <a:t>5</a:t>
            </a:r>
          </a:p>
        </p:txBody>
      </p:sp>
      <p:pic>
        <p:nvPicPr>
          <p:cNvPr id="3" name="1418 Slid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63" y="1588"/>
            <a:ext cx="812800" cy="812800"/>
          </a:xfrm>
          <a:prstGeom prst="rect">
            <a:avLst/>
          </a:prstGeom>
        </p:spPr>
      </p:pic>
    </p:spTree>
    <p:extLst>
      <p:ext uri="{BB962C8B-B14F-4D97-AF65-F5344CB8AC3E}">
        <p14:creationId xmlns:p14="http://schemas.microsoft.com/office/powerpoint/2010/main" val="15232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603681" y="0"/>
            <a:ext cx="11588319" cy="1162974"/>
          </a:xfrm>
        </p:spPr>
        <p:txBody>
          <a:bodyPr>
            <a:noAutofit/>
          </a:bodyPr>
          <a:lstStyle/>
          <a:p>
            <a:r>
              <a:rPr lang="en-US" sz="3900" dirty="0">
                <a:solidFill>
                  <a:srgbClr val="002060"/>
                </a:solidFill>
              </a:rPr>
              <a:t>Registration</a:t>
            </a:r>
            <a:r>
              <a:rPr lang="en-US" sz="2000" dirty="0">
                <a:solidFill>
                  <a:srgbClr val="002060"/>
                </a:solidFill>
              </a:rPr>
              <a:t> </a:t>
            </a:r>
            <a:r>
              <a:rPr lang="en-US" sz="3600" dirty="0">
                <a:solidFill>
                  <a:srgbClr val="002060"/>
                </a:solidFill>
              </a:rPr>
              <a:t>and</a:t>
            </a:r>
            <a:r>
              <a:rPr lang="en-US" sz="1800" dirty="0">
                <a:solidFill>
                  <a:srgbClr val="002060"/>
                </a:solidFill>
              </a:rPr>
              <a:t> </a:t>
            </a:r>
            <a:r>
              <a:rPr lang="en-US" sz="3800" dirty="0">
                <a:solidFill>
                  <a:srgbClr val="002060"/>
                </a:solidFill>
              </a:rPr>
              <a:t>Data</a:t>
            </a:r>
            <a:r>
              <a:rPr lang="en-US" sz="2800" dirty="0">
                <a:solidFill>
                  <a:srgbClr val="002060"/>
                </a:solidFill>
              </a:rPr>
              <a:t>/</a:t>
            </a:r>
            <a:r>
              <a:rPr lang="en-US" sz="3800" dirty="0">
                <a:solidFill>
                  <a:srgbClr val="002060"/>
                </a:solidFill>
              </a:rPr>
              <a:t>Sample</a:t>
            </a:r>
            <a:r>
              <a:rPr lang="en-US" sz="2000" dirty="0">
                <a:solidFill>
                  <a:srgbClr val="002060"/>
                </a:solidFill>
              </a:rPr>
              <a:t> </a:t>
            </a:r>
            <a:r>
              <a:rPr lang="en-US" sz="3900" dirty="0">
                <a:solidFill>
                  <a:srgbClr val="002060"/>
                </a:solidFill>
              </a:rPr>
              <a:t>Submission</a:t>
            </a:r>
          </a:p>
        </p:txBody>
      </p:sp>
      <p:sp>
        <p:nvSpPr>
          <p:cNvPr id="105474" name="Content Placeholder 2"/>
          <p:cNvSpPr>
            <a:spLocks noGrp="1"/>
          </p:cNvSpPr>
          <p:nvPr>
            <p:ph idx="1"/>
          </p:nvPr>
        </p:nvSpPr>
        <p:spPr>
          <a:xfrm>
            <a:off x="838200" y="1162974"/>
            <a:ext cx="10515600" cy="5013989"/>
          </a:xfrm>
        </p:spPr>
        <p:txBody>
          <a:bodyPr>
            <a:noAutofit/>
          </a:bodyPr>
          <a:lstStyle/>
          <a:p>
            <a:r>
              <a:rPr lang="en-US" sz="2400" dirty="0"/>
              <a:t>Section 13 of the protocol contains instructions for registration</a:t>
            </a:r>
          </a:p>
          <a:p>
            <a:endParaRPr lang="en-US" sz="2400" dirty="0"/>
          </a:p>
          <a:p>
            <a:r>
              <a:rPr lang="en-US" sz="2400" dirty="0"/>
              <a:t>Section 14 of the protocol contains instructions for data submission</a:t>
            </a:r>
            <a:br>
              <a:rPr lang="en-US" sz="2400" dirty="0"/>
            </a:br>
            <a:endParaRPr lang="en-US" sz="2400" dirty="0"/>
          </a:p>
          <a:p>
            <a:r>
              <a:rPr lang="en-US" sz="2400" dirty="0"/>
              <a:t>Section 15 of the protocol contains instructions for sample submission for PD-L1 testing, optional tissue and blood banking for TM, and BAHO blood sample collection and questionnaire administration</a:t>
            </a:r>
          </a:p>
          <a:p>
            <a:pPr lvl="1"/>
            <a:r>
              <a:rPr lang="en-US" sz="2000" dirty="0"/>
              <a:t>NOTE: The BAHO baseline blood specimen must be collected </a:t>
            </a:r>
            <a:r>
              <a:rPr lang="en-US" sz="2000" u="sng" dirty="0"/>
              <a:t>after</a:t>
            </a:r>
            <a:r>
              <a:rPr lang="en-US" sz="2000" dirty="0"/>
              <a:t> the Step 1 Registration and </a:t>
            </a:r>
            <a:r>
              <a:rPr lang="en-US" sz="2000" u="sng" dirty="0"/>
              <a:t>before</a:t>
            </a:r>
            <a:r>
              <a:rPr lang="en-US" sz="2000" dirty="0"/>
              <a:t> Registration-Step 2 (Randomization).</a:t>
            </a:r>
          </a:p>
        </p:txBody>
      </p:sp>
      <p:pic>
        <p:nvPicPr>
          <p:cNvPr id="2" name="1418 Slide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3" y="1588"/>
            <a:ext cx="812800" cy="812800"/>
          </a:xfrm>
          <a:prstGeom prst="rect">
            <a:avLst/>
          </a:prstGeom>
        </p:spPr>
      </p:pic>
    </p:spTree>
    <p:extLst>
      <p:ext uri="{BB962C8B-B14F-4D97-AF65-F5344CB8AC3E}">
        <p14:creationId xmlns:p14="http://schemas.microsoft.com/office/powerpoint/2010/main" val="178878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804" y="71976"/>
            <a:ext cx="10558866" cy="1073639"/>
          </a:xfrm>
        </p:spPr>
        <p:txBody>
          <a:bodyPr>
            <a:noAutofit/>
          </a:bodyPr>
          <a:lstStyle/>
          <a:p>
            <a:r>
              <a:rPr lang="en-US" sz="2400" dirty="0">
                <a:solidFill>
                  <a:srgbClr val="002060"/>
                </a:solidFill>
              </a:rPr>
              <a:t>Behavioral and Health Outcomes (BAHO) sub-study</a:t>
            </a:r>
          </a:p>
        </p:txBody>
      </p:sp>
      <p:sp>
        <p:nvSpPr>
          <p:cNvPr id="3" name="Content Placeholder 2"/>
          <p:cNvSpPr>
            <a:spLocks noGrp="1"/>
          </p:cNvSpPr>
          <p:nvPr>
            <p:ph idx="1"/>
          </p:nvPr>
        </p:nvSpPr>
        <p:spPr>
          <a:xfrm>
            <a:off x="530189" y="1017066"/>
            <a:ext cx="11131621" cy="5124555"/>
          </a:xfrm>
        </p:spPr>
        <p:txBody>
          <a:bodyPr anchor="t">
            <a:noAutofit/>
          </a:bodyPr>
          <a:lstStyle/>
          <a:p>
            <a:pPr>
              <a:lnSpc>
                <a:spcPct val="120000"/>
              </a:lnSpc>
            </a:pPr>
            <a:r>
              <a:rPr lang="en-US" sz="2000" dirty="0"/>
              <a:t>BAHO is required for the first 510 English-Speaking patients.</a:t>
            </a:r>
          </a:p>
          <a:p>
            <a:pPr>
              <a:lnSpc>
                <a:spcPct val="120000"/>
              </a:lnSpc>
            </a:pPr>
            <a:r>
              <a:rPr lang="en-US" sz="2000" dirty="0"/>
              <a:t>Blood for BAHO</a:t>
            </a:r>
            <a:r>
              <a:rPr lang="en-US" sz="2000" dirty="0">
                <a:solidFill>
                  <a:schemeClr val="accent5">
                    <a:lumMod val="75000"/>
                  </a:schemeClr>
                </a:solidFill>
              </a:rPr>
              <a:t>*</a:t>
            </a:r>
            <a:r>
              <a:rPr lang="en-US" sz="2000" dirty="0"/>
              <a:t> (</a:t>
            </a:r>
            <a:r>
              <a:rPr lang="da-DK" sz="2000" u="sng" dirty="0"/>
              <a:t>7.5 mL lavender top</a:t>
            </a:r>
            <a:r>
              <a:rPr lang="en-US" sz="2000" dirty="0"/>
              <a:t>) is collected at 4 time points: </a:t>
            </a:r>
            <a:r>
              <a:rPr lang="en-US" sz="2000" b="1" dirty="0"/>
              <a:t>baseline (after Step 1 Registration and prior to Step 2 Registration (Randomization), weeks 13 </a:t>
            </a:r>
            <a:r>
              <a:rPr lang="en-US" sz="2000" dirty="0"/>
              <a:t>and </a:t>
            </a:r>
            <a:r>
              <a:rPr lang="en-US" sz="2000" b="1" dirty="0"/>
              <a:t>55</a:t>
            </a:r>
            <a:r>
              <a:rPr lang="en-US" sz="2000" dirty="0"/>
              <a:t>, and </a:t>
            </a:r>
            <a:r>
              <a:rPr lang="en-US" sz="2000" b="1" dirty="0"/>
              <a:t>18 months</a:t>
            </a:r>
            <a:r>
              <a:rPr lang="en-US" sz="2000" dirty="0"/>
              <a:t> after randomization</a:t>
            </a:r>
            <a:endParaRPr lang="en-US" sz="2000" b="1" dirty="0"/>
          </a:p>
          <a:p>
            <a:pPr lvl="1">
              <a:lnSpc>
                <a:spcPct val="120000"/>
              </a:lnSpc>
            </a:pPr>
            <a:r>
              <a:rPr lang="en-US" sz="2000" dirty="0"/>
              <a:t>Quality of life and patient reported outcome questionnaires (Forms QOL, MSL-B/F, MED) are administered at the same 4 time points as blood collection</a:t>
            </a:r>
          </a:p>
        </p:txBody>
      </p:sp>
      <p:sp>
        <p:nvSpPr>
          <p:cNvPr id="4" name="TextBox 3"/>
          <p:cNvSpPr txBox="1"/>
          <p:nvPr/>
        </p:nvSpPr>
        <p:spPr>
          <a:xfrm>
            <a:off x="1026599" y="4423236"/>
            <a:ext cx="10138801"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5">
                    <a:lumMod val="75000"/>
                  </a:schemeClr>
                </a:solidFill>
              </a:rPr>
              <a:t>IMPORTANT: Separate blood specimens are collected for TM and the BAHO </a:t>
            </a:r>
            <a:r>
              <a:rPr lang="en-US" sz="2000" dirty="0" err="1">
                <a:solidFill>
                  <a:schemeClr val="accent5">
                    <a:lumMod val="75000"/>
                  </a:schemeClr>
                </a:solidFill>
              </a:rPr>
              <a:t>substudy</a:t>
            </a:r>
            <a:r>
              <a:rPr lang="en-US" sz="2000" dirty="0">
                <a:solidFill>
                  <a:schemeClr val="accent5">
                    <a:lumMod val="75000"/>
                  </a:schemeClr>
                </a:solidFill>
              </a:rPr>
              <a:t>.  These samples will need to be mailed to different locations. </a:t>
            </a:r>
          </a:p>
          <a:p>
            <a:pPr marL="342900" indent="-342900">
              <a:buFont typeface="Arial" panose="020B0604020202020204" pitchFamily="34" charset="0"/>
              <a:buChar char="•"/>
            </a:pPr>
            <a:r>
              <a:rPr lang="en-US" sz="2000" dirty="0">
                <a:solidFill>
                  <a:schemeClr val="accent5">
                    <a:lumMod val="75000"/>
                  </a:schemeClr>
                </a:solidFill>
              </a:rPr>
              <a:t>All specimens must be logged at SWOG Specimen Tracking (STS). </a:t>
            </a:r>
          </a:p>
        </p:txBody>
      </p:sp>
      <p:pic>
        <p:nvPicPr>
          <p:cNvPr id="5" name="1418 Slide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extLst>
      <p:ext uri="{BB962C8B-B14F-4D97-AF65-F5344CB8AC3E}">
        <p14:creationId xmlns:p14="http://schemas.microsoft.com/office/powerpoint/2010/main" val="142640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804" y="71976"/>
            <a:ext cx="10558866" cy="1073639"/>
          </a:xfrm>
        </p:spPr>
        <p:txBody>
          <a:bodyPr>
            <a:noAutofit/>
          </a:bodyPr>
          <a:lstStyle/>
          <a:p>
            <a:r>
              <a:rPr lang="en-US" sz="2400" dirty="0">
                <a:solidFill>
                  <a:srgbClr val="002060"/>
                </a:solidFill>
              </a:rPr>
              <a:t>Optional Tissue Banking for Translational Medicine (TM)</a:t>
            </a:r>
          </a:p>
        </p:txBody>
      </p:sp>
      <p:sp>
        <p:nvSpPr>
          <p:cNvPr id="3" name="Content Placeholder 2"/>
          <p:cNvSpPr>
            <a:spLocks noGrp="1"/>
          </p:cNvSpPr>
          <p:nvPr>
            <p:ph idx="1"/>
          </p:nvPr>
        </p:nvSpPr>
        <p:spPr>
          <a:xfrm>
            <a:off x="530189" y="1017066"/>
            <a:ext cx="11131621" cy="5124555"/>
          </a:xfrm>
        </p:spPr>
        <p:txBody>
          <a:bodyPr anchor="t">
            <a:noAutofit/>
          </a:bodyPr>
          <a:lstStyle/>
          <a:p>
            <a:pPr>
              <a:lnSpc>
                <a:spcPct val="120000"/>
              </a:lnSpc>
            </a:pPr>
            <a:r>
              <a:rPr lang="en-US" sz="2000" dirty="0"/>
              <a:t>The optional tissue banking for TM is separate from the mandatory tissue submission for PDL1 testing. All patients must be offered optional tissue banking for future TM studies.</a:t>
            </a:r>
          </a:p>
          <a:p>
            <a:pPr>
              <a:lnSpc>
                <a:spcPct val="120000"/>
              </a:lnSpc>
            </a:pPr>
            <a:r>
              <a:rPr lang="en-US" sz="2000" dirty="0"/>
              <a:t>With patient consent to Tissue Banking for TM, the following must be submitted:</a:t>
            </a:r>
          </a:p>
          <a:p>
            <a:pPr lvl="1">
              <a:lnSpc>
                <a:spcPct val="120000"/>
              </a:lnSpc>
            </a:pPr>
            <a:r>
              <a:rPr lang="en-US" sz="2000" dirty="0"/>
              <a:t>FFPE tissues are collected at: </a:t>
            </a:r>
            <a:r>
              <a:rPr lang="en-US" sz="2000" b="1" dirty="0"/>
              <a:t>baseline</a:t>
            </a:r>
            <a:r>
              <a:rPr lang="en-US" sz="2000" dirty="0"/>
              <a:t> (one block or 20 unstained slides) and at the </a:t>
            </a:r>
            <a:r>
              <a:rPr lang="en-US" sz="2000" b="1" dirty="0"/>
              <a:t>time of recurrence </a:t>
            </a:r>
            <a:r>
              <a:rPr lang="en-US" sz="2000" dirty="0"/>
              <a:t>(two core biopsies)</a:t>
            </a:r>
          </a:p>
          <a:p>
            <a:pPr lvl="1">
              <a:lnSpc>
                <a:spcPct val="120000"/>
              </a:lnSpc>
            </a:pPr>
            <a:r>
              <a:rPr lang="en-US" sz="2000" dirty="0"/>
              <a:t>Blood for TM</a:t>
            </a:r>
            <a:r>
              <a:rPr lang="en-US" sz="2000" dirty="0">
                <a:solidFill>
                  <a:schemeClr val="accent5">
                    <a:lumMod val="75000"/>
                  </a:schemeClr>
                </a:solidFill>
              </a:rPr>
              <a:t>*</a:t>
            </a:r>
            <a:r>
              <a:rPr lang="en-US" sz="2000" dirty="0"/>
              <a:t> (</a:t>
            </a:r>
            <a:r>
              <a:rPr lang="en-US" sz="2000" u="sng" dirty="0"/>
              <a:t>5 ml red-top </a:t>
            </a:r>
            <a:r>
              <a:rPr lang="en-US" sz="2000" dirty="0"/>
              <a:t>and </a:t>
            </a:r>
            <a:r>
              <a:rPr lang="en-US" sz="2000" u="sng" dirty="0"/>
              <a:t>5ml green</a:t>
            </a:r>
            <a:r>
              <a:rPr lang="en-US" sz="2000" dirty="0"/>
              <a:t> top) is collected at 4 time points: </a:t>
            </a:r>
            <a:r>
              <a:rPr lang="en-US" sz="2000" b="1" dirty="0"/>
              <a:t>baseline</a:t>
            </a:r>
            <a:r>
              <a:rPr lang="en-US" sz="2000" dirty="0"/>
              <a:t>, </a:t>
            </a:r>
            <a:r>
              <a:rPr lang="en-US" sz="2000" b="1" dirty="0"/>
              <a:t>weeks 13 </a:t>
            </a:r>
            <a:r>
              <a:rPr lang="en-US" sz="2000" dirty="0"/>
              <a:t>and </a:t>
            </a:r>
            <a:r>
              <a:rPr lang="en-US" sz="2000" b="1" dirty="0"/>
              <a:t>55</a:t>
            </a:r>
            <a:r>
              <a:rPr lang="en-US" sz="2000" dirty="0"/>
              <a:t>, and also at the </a:t>
            </a:r>
            <a:r>
              <a:rPr lang="en-US" sz="2000" b="1" dirty="0"/>
              <a:t>time of recurrence</a:t>
            </a:r>
            <a:endParaRPr lang="en-US" sz="2000" dirty="0"/>
          </a:p>
        </p:txBody>
      </p:sp>
      <p:pic>
        <p:nvPicPr>
          <p:cNvPr id="5" name="1418 Slide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
        <p:nvSpPr>
          <p:cNvPr id="6" name="TextBox 5">
            <a:extLst>
              <a:ext uri="{FF2B5EF4-FFF2-40B4-BE49-F238E27FC236}">
                <a16:creationId xmlns:a16="http://schemas.microsoft.com/office/drawing/2014/main" id="{0E507A95-47D9-4C7F-B02F-64E2225E0A82}"/>
              </a:ext>
            </a:extLst>
          </p:cNvPr>
          <p:cNvSpPr txBox="1"/>
          <p:nvPr/>
        </p:nvSpPr>
        <p:spPr>
          <a:xfrm>
            <a:off x="1026599" y="4423236"/>
            <a:ext cx="10138801"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5">
                    <a:lumMod val="75000"/>
                  </a:schemeClr>
                </a:solidFill>
              </a:rPr>
              <a:t>IMPORTANT: Separate blood specimens are collected for TM and the BAHO </a:t>
            </a:r>
            <a:r>
              <a:rPr lang="en-US" sz="2000" dirty="0" err="1">
                <a:solidFill>
                  <a:schemeClr val="accent5">
                    <a:lumMod val="75000"/>
                  </a:schemeClr>
                </a:solidFill>
              </a:rPr>
              <a:t>substudy</a:t>
            </a:r>
            <a:r>
              <a:rPr lang="en-US" sz="2000" dirty="0">
                <a:solidFill>
                  <a:schemeClr val="accent5">
                    <a:lumMod val="75000"/>
                  </a:schemeClr>
                </a:solidFill>
              </a:rPr>
              <a:t>.  These samples will need to be mailed to different locations. </a:t>
            </a:r>
          </a:p>
          <a:p>
            <a:pPr marL="342900" indent="-342900">
              <a:buFont typeface="Arial" panose="020B0604020202020204" pitchFamily="34" charset="0"/>
              <a:buChar char="•"/>
            </a:pPr>
            <a:r>
              <a:rPr lang="en-US" sz="2000" dirty="0">
                <a:solidFill>
                  <a:schemeClr val="accent5">
                    <a:lumMod val="75000"/>
                  </a:schemeClr>
                </a:solidFill>
              </a:rPr>
              <a:t>All specimens must be logged at SWOG Specimen Tracking (STS). </a:t>
            </a:r>
          </a:p>
        </p:txBody>
      </p:sp>
    </p:spTree>
    <p:extLst>
      <p:ext uri="{BB962C8B-B14F-4D97-AF65-F5344CB8AC3E}">
        <p14:creationId xmlns:p14="http://schemas.microsoft.com/office/powerpoint/2010/main" val="26348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559" y="1"/>
            <a:ext cx="10741241" cy="1145218"/>
          </a:xfrm>
        </p:spPr>
        <p:txBody>
          <a:bodyPr>
            <a:normAutofit/>
          </a:bodyPr>
          <a:lstStyle/>
          <a:p>
            <a:r>
              <a:rPr lang="en-US" sz="4000" dirty="0">
                <a:solidFill>
                  <a:srgbClr val="002060"/>
                </a:solidFill>
              </a:rPr>
              <a:t>Quality Assurance</a:t>
            </a:r>
          </a:p>
        </p:txBody>
      </p:sp>
      <p:sp>
        <p:nvSpPr>
          <p:cNvPr id="3" name="Content Placeholder 2"/>
          <p:cNvSpPr>
            <a:spLocks noGrp="1"/>
          </p:cNvSpPr>
          <p:nvPr>
            <p:ph idx="1"/>
          </p:nvPr>
        </p:nvSpPr>
        <p:spPr>
          <a:xfrm>
            <a:off x="612558" y="1145219"/>
            <a:ext cx="10399597" cy="4896807"/>
          </a:xfrm>
        </p:spPr>
        <p:txBody>
          <a:bodyPr>
            <a:normAutofit/>
          </a:bodyPr>
          <a:lstStyle/>
          <a:p>
            <a:pPr>
              <a:lnSpc>
                <a:spcPct val="100000"/>
              </a:lnSpc>
            </a:pPr>
            <a:r>
              <a:rPr lang="en-US" sz="2400" dirty="0"/>
              <a:t>Mandatory training of key site personnel prior to first patient registration</a:t>
            </a:r>
          </a:p>
          <a:p>
            <a:pPr>
              <a:lnSpc>
                <a:spcPct val="100000"/>
              </a:lnSpc>
            </a:pPr>
            <a:r>
              <a:rPr lang="en-US" sz="2400" dirty="0"/>
              <a:t>Additionally mandatory centralized training to be provided if major changes to the protocol occur, or common problem areas are identified during monitoring and audits</a:t>
            </a:r>
          </a:p>
          <a:p>
            <a:pPr>
              <a:lnSpc>
                <a:spcPct val="100000"/>
              </a:lnSpc>
            </a:pPr>
            <a:r>
              <a:rPr lang="en-US" sz="2400" dirty="0"/>
              <a:t>Oversight through routine auditing and monitoring using a risk-based approach to monitoring.</a:t>
            </a:r>
          </a:p>
        </p:txBody>
      </p:sp>
      <p:pic>
        <p:nvPicPr>
          <p:cNvPr id="4" name="1418 Slide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0" y="4763"/>
            <a:ext cx="812800" cy="812800"/>
          </a:xfrm>
          <a:prstGeom prst="rect">
            <a:avLst/>
          </a:prstGeom>
        </p:spPr>
      </p:pic>
    </p:spTree>
    <p:extLst>
      <p:ext uri="{BB962C8B-B14F-4D97-AF65-F5344CB8AC3E}">
        <p14:creationId xmlns:p14="http://schemas.microsoft.com/office/powerpoint/2010/main" val="53733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a:extLst>
              <a:ext uri="{FF2B5EF4-FFF2-40B4-BE49-F238E27FC236}">
                <a16:creationId xmlns:a16="http://schemas.microsoft.com/office/drawing/2014/main" id="{31ABB94B-491E-4C68-A8BB-19C8B87525FF}"/>
              </a:ext>
            </a:extLst>
          </p:cNvPr>
          <p:cNvSpPr txBox="1">
            <a:spLocks noChangeArrowheads="1"/>
          </p:cNvSpPr>
          <p:nvPr/>
        </p:nvSpPr>
        <p:spPr bwMode="auto">
          <a:xfrm>
            <a:off x="2514600" y="152400"/>
            <a:ext cx="6934200" cy="13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257175">
              <a:spcBef>
                <a:spcPct val="0"/>
              </a:spcBef>
              <a:buNone/>
            </a:pPr>
            <a:r>
              <a:rPr lang="en-US" altLang="en-US" sz="2800" dirty="0">
                <a:solidFill>
                  <a:prstClr val="black"/>
                </a:solidFill>
              </a:rPr>
              <a:t>S1418 Accrual as of 02/15/2019</a:t>
            </a:r>
            <a:br>
              <a:rPr lang="en-US" altLang="en-US" sz="1500" dirty="0">
                <a:solidFill>
                  <a:prstClr val="black"/>
                </a:solidFill>
              </a:rPr>
            </a:br>
            <a:endParaRPr lang="en-US" altLang="en-US" sz="1500" dirty="0">
              <a:solidFill>
                <a:prstClr val="black"/>
              </a:solidFill>
            </a:endParaRPr>
          </a:p>
          <a:p>
            <a:pPr algn="ctr" defTabSz="257175">
              <a:spcBef>
                <a:spcPct val="0"/>
              </a:spcBef>
              <a:buNone/>
            </a:pPr>
            <a:r>
              <a:rPr lang="en-US" altLang="en-US" sz="1800" dirty="0">
                <a:solidFill>
                  <a:prstClr val="black"/>
                </a:solidFill>
              </a:rPr>
              <a:t>Total of 446 registered and 372 patients randomized</a:t>
            </a:r>
          </a:p>
          <a:p>
            <a:pPr algn="ctr" defTabSz="257175">
              <a:spcBef>
                <a:spcPct val="0"/>
              </a:spcBef>
              <a:buNone/>
            </a:pPr>
            <a:r>
              <a:rPr lang="en-US" altLang="en-US" sz="1800" dirty="0">
                <a:solidFill>
                  <a:prstClr val="black"/>
                </a:solidFill>
              </a:rPr>
              <a:t>Randomization rate in past 3 months 20-24 patients/months</a:t>
            </a:r>
            <a:endParaRPr lang="en-US" altLang="en-US" sz="1500" dirty="0">
              <a:solidFill>
                <a:prstClr val="black"/>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859" y="1460450"/>
            <a:ext cx="6516281" cy="4739113"/>
          </a:xfrm>
          <a:prstGeom prst="rect">
            <a:avLst/>
          </a:prstGeom>
        </p:spPr>
      </p:pic>
    </p:spTree>
    <p:extLst>
      <p:ext uri="{BB962C8B-B14F-4D97-AF65-F5344CB8AC3E}">
        <p14:creationId xmlns:p14="http://schemas.microsoft.com/office/powerpoint/2010/main" val="1575490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895" y="27774"/>
            <a:ext cx="10786905" cy="1117445"/>
          </a:xfrm>
        </p:spPr>
        <p:txBody>
          <a:bodyPr>
            <a:normAutofit/>
          </a:bodyPr>
          <a:lstStyle/>
          <a:p>
            <a:r>
              <a:rPr lang="en-US" sz="4000" dirty="0">
                <a:solidFill>
                  <a:srgbClr val="002060"/>
                </a:solidFill>
              </a:rPr>
              <a:t>Quality Assurance	</a:t>
            </a:r>
          </a:p>
        </p:txBody>
      </p:sp>
      <p:sp>
        <p:nvSpPr>
          <p:cNvPr id="3" name="Content Placeholder 2"/>
          <p:cNvSpPr>
            <a:spLocks noGrp="1"/>
          </p:cNvSpPr>
          <p:nvPr>
            <p:ph idx="1"/>
          </p:nvPr>
        </p:nvSpPr>
        <p:spPr>
          <a:xfrm>
            <a:off x="566895" y="1145219"/>
            <a:ext cx="10515600" cy="4873535"/>
          </a:xfrm>
        </p:spPr>
        <p:txBody>
          <a:bodyPr>
            <a:normAutofit/>
          </a:bodyPr>
          <a:lstStyle/>
          <a:p>
            <a:pPr>
              <a:lnSpc>
                <a:spcPct val="100000"/>
              </a:lnSpc>
            </a:pPr>
            <a:r>
              <a:rPr lang="en-US" sz="2400" dirty="0"/>
              <a:t>Full time SWOG monitor dedicated 100% to S1418</a:t>
            </a:r>
          </a:p>
          <a:p>
            <a:pPr>
              <a:lnSpc>
                <a:spcPct val="100000"/>
              </a:lnSpc>
            </a:pPr>
            <a:r>
              <a:rPr lang="en-US" sz="2400" dirty="0"/>
              <a:t>Routine monthly communication between monitor and site staff to assess potential problem areas, provide feedback, identify staff turnover, etc.</a:t>
            </a:r>
          </a:p>
          <a:p>
            <a:pPr>
              <a:lnSpc>
                <a:spcPct val="100000"/>
              </a:lnSpc>
            </a:pPr>
            <a:r>
              <a:rPr lang="en-US" sz="2400" dirty="0"/>
              <a:t>Centralized electronic monitoring</a:t>
            </a:r>
          </a:p>
          <a:p>
            <a:pPr>
              <a:lnSpc>
                <a:spcPct val="100000"/>
              </a:lnSpc>
            </a:pPr>
            <a:r>
              <a:rPr lang="en-US" sz="2400" dirty="0"/>
              <a:t>On site monitoring</a:t>
            </a:r>
          </a:p>
        </p:txBody>
      </p:sp>
      <p:pic>
        <p:nvPicPr>
          <p:cNvPr id="4" name="1418 Slide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extLst>
      <p:ext uri="{BB962C8B-B14F-4D97-AF65-F5344CB8AC3E}">
        <p14:creationId xmlns:p14="http://schemas.microsoft.com/office/powerpoint/2010/main" val="132107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559" y="1"/>
            <a:ext cx="10741241" cy="1154096"/>
          </a:xfrm>
        </p:spPr>
        <p:txBody>
          <a:bodyPr>
            <a:normAutofit/>
          </a:bodyPr>
          <a:lstStyle/>
          <a:p>
            <a:r>
              <a:rPr lang="en-US" sz="4000" dirty="0">
                <a:solidFill>
                  <a:srgbClr val="002060"/>
                </a:solidFill>
              </a:rPr>
              <a:t>Centralized Monitoring	</a:t>
            </a:r>
          </a:p>
        </p:txBody>
      </p:sp>
      <p:sp>
        <p:nvSpPr>
          <p:cNvPr id="3" name="Content Placeholder 2"/>
          <p:cNvSpPr>
            <a:spLocks noGrp="1"/>
          </p:cNvSpPr>
          <p:nvPr>
            <p:ph idx="1"/>
          </p:nvPr>
        </p:nvSpPr>
        <p:spPr>
          <a:xfrm>
            <a:off x="838200" y="1154097"/>
            <a:ext cx="10515600" cy="5022866"/>
          </a:xfrm>
        </p:spPr>
        <p:txBody>
          <a:bodyPr>
            <a:normAutofit/>
          </a:bodyPr>
          <a:lstStyle/>
          <a:p>
            <a:pPr>
              <a:lnSpc>
                <a:spcPct val="100000"/>
              </a:lnSpc>
            </a:pPr>
            <a:r>
              <a:rPr lang="en-US" sz="2400" dirty="0"/>
              <a:t>Routine review of submitted data</a:t>
            </a:r>
          </a:p>
          <a:p>
            <a:pPr>
              <a:lnSpc>
                <a:spcPct val="100000"/>
              </a:lnSpc>
            </a:pPr>
            <a:r>
              <a:rPr lang="en-US" sz="2400" dirty="0"/>
              <a:t>Verification of critical source documents remotely via collection and review of pathology, radiology and applicable lab reports</a:t>
            </a:r>
          </a:p>
          <a:p>
            <a:pPr>
              <a:lnSpc>
                <a:spcPct val="100000"/>
              </a:lnSpc>
            </a:pPr>
            <a:r>
              <a:rPr lang="en-US" sz="2400" dirty="0"/>
              <a:t>Analysis of site characteristics and performance metrics to identify trial sites with poor performance or non-compliance through the SWOG IPR and other available reports</a:t>
            </a:r>
          </a:p>
        </p:txBody>
      </p:sp>
      <p:pic>
        <p:nvPicPr>
          <p:cNvPr id="4" name="1418 Slide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588"/>
            <a:ext cx="812800" cy="812800"/>
          </a:xfrm>
          <a:prstGeom prst="rect">
            <a:avLst/>
          </a:prstGeom>
        </p:spPr>
      </p:pic>
    </p:spTree>
    <p:extLst>
      <p:ext uri="{BB962C8B-B14F-4D97-AF65-F5344CB8AC3E}">
        <p14:creationId xmlns:p14="http://schemas.microsoft.com/office/powerpoint/2010/main" val="211654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804" y="45530"/>
            <a:ext cx="10758996" cy="1117446"/>
          </a:xfrm>
        </p:spPr>
        <p:txBody>
          <a:bodyPr>
            <a:normAutofit/>
          </a:bodyPr>
          <a:lstStyle/>
          <a:p>
            <a:r>
              <a:rPr lang="en-US" sz="4000" dirty="0">
                <a:solidFill>
                  <a:srgbClr val="002060"/>
                </a:solidFill>
              </a:rPr>
              <a:t>Centralized Monitoring (</a:t>
            </a:r>
            <a:r>
              <a:rPr lang="en-US" sz="4000" dirty="0" err="1">
                <a:solidFill>
                  <a:srgbClr val="002060"/>
                </a:solidFill>
              </a:rPr>
              <a:t>cont</a:t>
            </a:r>
            <a:r>
              <a:rPr lang="en-US" sz="4000" dirty="0">
                <a:solidFill>
                  <a:srgbClr val="002060"/>
                </a:solidFill>
              </a:rPr>
              <a:t>)</a:t>
            </a:r>
          </a:p>
        </p:txBody>
      </p:sp>
      <p:sp>
        <p:nvSpPr>
          <p:cNvPr id="3" name="Content Placeholder 2"/>
          <p:cNvSpPr>
            <a:spLocks noGrp="1"/>
          </p:cNvSpPr>
          <p:nvPr>
            <p:ph idx="1"/>
          </p:nvPr>
        </p:nvSpPr>
        <p:spPr>
          <a:xfrm>
            <a:off x="767862" y="1162976"/>
            <a:ext cx="10515600" cy="4772827"/>
          </a:xfrm>
        </p:spPr>
        <p:txBody>
          <a:bodyPr>
            <a:normAutofit/>
          </a:bodyPr>
          <a:lstStyle/>
          <a:p>
            <a:pPr>
              <a:lnSpc>
                <a:spcPct val="100000"/>
              </a:lnSpc>
            </a:pPr>
            <a:r>
              <a:rPr lang="en-US" sz="2400" dirty="0"/>
              <a:t>Timeliness of SAE reporting</a:t>
            </a:r>
          </a:p>
          <a:p>
            <a:pPr>
              <a:lnSpc>
                <a:spcPct val="100000"/>
              </a:lnSpc>
            </a:pPr>
            <a:endParaRPr lang="en-US" sz="2400" dirty="0"/>
          </a:p>
          <a:p>
            <a:pPr>
              <a:lnSpc>
                <a:spcPct val="100000"/>
              </a:lnSpc>
            </a:pPr>
            <a:r>
              <a:rPr lang="en-US" sz="2400" dirty="0"/>
              <a:t>Timeliness of data submission</a:t>
            </a:r>
          </a:p>
          <a:p>
            <a:pPr>
              <a:lnSpc>
                <a:spcPct val="100000"/>
              </a:lnSpc>
            </a:pPr>
            <a:endParaRPr lang="en-US" sz="2400" dirty="0"/>
          </a:p>
          <a:p>
            <a:pPr>
              <a:lnSpc>
                <a:spcPct val="100000"/>
              </a:lnSpc>
            </a:pPr>
            <a:r>
              <a:rPr lang="en-US" sz="2400" dirty="0"/>
              <a:t>Verification of specimen submission</a:t>
            </a:r>
          </a:p>
          <a:p>
            <a:pPr>
              <a:lnSpc>
                <a:spcPct val="100000"/>
              </a:lnSpc>
            </a:pPr>
            <a:endParaRPr lang="en-US" sz="2400" dirty="0"/>
          </a:p>
          <a:p>
            <a:pPr>
              <a:lnSpc>
                <a:spcPct val="100000"/>
              </a:lnSpc>
            </a:pPr>
            <a:r>
              <a:rPr lang="en-US" sz="2400" dirty="0"/>
              <a:t>Off site review of investigational drug accountability, recordkeeping on a bi-annual basis</a:t>
            </a:r>
          </a:p>
        </p:txBody>
      </p:sp>
      <p:pic>
        <p:nvPicPr>
          <p:cNvPr id="4" name="1418 Slide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3" y="3175"/>
            <a:ext cx="812800" cy="812800"/>
          </a:xfrm>
          <a:prstGeom prst="rect">
            <a:avLst/>
          </a:prstGeom>
        </p:spPr>
      </p:pic>
    </p:spTree>
    <p:extLst>
      <p:ext uri="{BB962C8B-B14F-4D97-AF65-F5344CB8AC3E}">
        <p14:creationId xmlns:p14="http://schemas.microsoft.com/office/powerpoint/2010/main" val="259746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926" y="1"/>
            <a:ext cx="10767874" cy="1154096"/>
          </a:xfrm>
        </p:spPr>
        <p:txBody>
          <a:bodyPr>
            <a:normAutofit/>
          </a:bodyPr>
          <a:lstStyle/>
          <a:p>
            <a:r>
              <a:rPr lang="en-US" sz="4000" dirty="0">
                <a:solidFill>
                  <a:srgbClr val="002060"/>
                </a:solidFill>
              </a:rPr>
              <a:t>Informed Consent</a:t>
            </a:r>
          </a:p>
        </p:txBody>
      </p:sp>
      <p:sp>
        <p:nvSpPr>
          <p:cNvPr id="3" name="Content Placeholder 2"/>
          <p:cNvSpPr>
            <a:spLocks noGrp="1"/>
          </p:cNvSpPr>
          <p:nvPr>
            <p:ph idx="1"/>
          </p:nvPr>
        </p:nvSpPr>
        <p:spPr>
          <a:xfrm>
            <a:off x="838200" y="1154097"/>
            <a:ext cx="10515600" cy="5022866"/>
          </a:xfrm>
        </p:spPr>
        <p:txBody>
          <a:bodyPr>
            <a:normAutofit/>
          </a:bodyPr>
          <a:lstStyle/>
          <a:p>
            <a:pPr>
              <a:lnSpc>
                <a:spcPct val="100000"/>
              </a:lnSpc>
            </a:pPr>
            <a:r>
              <a:rPr lang="en-US" sz="2400" dirty="0"/>
              <a:t>Patients are required to complete informed consent discussion and sign consent for</a:t>
            </a:r>
          </a:p>
          <a:p>
            <a:pPr lvl="1">
              <a:lnSpc>
                <a:spcPct val="100000"/>
              </a:lnSpc>
            </a:pPr>
            <a:r>
              <a:rPr lang="en-US" sz="2400" dirty="0"/>
              <a:t>Study procedures which include PD-L1 staining</a:t>
            </a:r>
          </a:p>
          <a:p>
            <a:pPr>
              <a:lnSpc>
                <a:spcPct val="100000"/>
              </a:lnSpc>
            </a:pPr>
            <a:r>
              <a:rPr lang="en-US" sz="2400" dirty="0"/>
              <a:t>Patients may opt-in to have their tissues banked for future research</a:t>
            </a:r>
          </a:p>
        </p:txBody>
      </p:sp>
      <p:pic>
        <p:nvPicPr>
          <p:cNvPr id="4" name="1418 Slide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3" y="3175"/>
            <a:ext cx="812800" cy="812800"/>
          </a:xfrm>
          <a:prstGeom prst="rect">
            <a:avLst/>
          </a:prstGeom>
        </p:spPr>
      </p:pic>
    </p:spTree>
    <p:extLst>
      <p:ext uri="{BB962C8B-B14F-4D97-AF65-F5344CB8AC3E}">
        <p14:creationId xmlns:p14="http://schemas.microsoft.com/office/powerpoint/2010/main" val="269326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804" y="165851"/>
            <a:ext cx="10758996" cy="988246"/>
          </a:xfrm>
        </p:spPr>
        <p:txBody>
          <a:bodyPr>
            <a:noAutofit/>
          </a:bodyPr>
          <a:lstStyle/>
          <a:p>
            <a:r>
              <a:rPr lang="en-US" sz="3400" b="1" dirty="0">
                <a:solidFill>
                  <a:srgbClr val="002060"/>
                </a:solidFill>
              </a:rPr>
              <a:t>STUDY CALENDAR FOR OBSERVATION ARM</a:t>
            </a:r>
          </a:p>
        </p:txBody>
      </p:sp>
      <p:pic>
        <p:nvPicPr>
          <p:cNvPr id="3" name="1418 Slide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pic>
        <p:nvPicPr>
          <p:cNvPr id="5" name="Picture 4">
            <a:extLst>
              <a:ext uri="{FF2B5EF4-FFF2-40B4-BE49-F238E27FC236}">
                <a16:creationId xmlns:a16="http://schemas.microsoft.com/office/drawing/2014/main" id="{EC978BF0-B839-4619-B152-2D7F149EF1F7}"/>
              </a:ext>
            </a:extLst>
          </p:cNvPr>
          <p:cNvPicPr>
            <a:picLocks noChangeAspect="1"/>
          </p:cNvPicPr>
          <p:nvPr/>
        </p:nvPicPr>
        <p:blipFill>
          <a:blip r:embed="rId6"/>
          <a:stretch>
            <a:fillRect/>
          </a:stretch>
        </p:blipFill>
        <p:spPr>
          <a:xfrm>
            <a:off x="1897104" y="1154097"/>
            <a:ext cx="7933333" cy="5009524"/>
          </a:xfrm>
          <a:prstGeom prst="rect">
            <a:avLst/>
          </a:prstGeom>
        </p:spPr>
      </p:pic>
    </p:spTree>
    <p:extLst>
      <p:ext uri="{BB962C8B-B14F-4D97-AF65-F5344CB8AC3E}">
        <p14:creationId xmlns:p14="http://schemas.microsoft.com/office/powerpoint/2010/main" val="296250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803" y="32685"/>
            <a:ext cx="11434439" cy="1121412"/>
          </a:xfrm>
        </p:spPr>
        <p:txBody>
          <a:bodyPr>
            <a:noAutofit/>
          </a:bodyPr>
          <a:lstStyle/>
          <a:p>
            <a:r>
              <a:rPr lang="en-US" sz="3400" b="1" dirty="0">
                <a:solidFill>
                  <a:srgbClr val="002060"/>
                </a:solidFill>
              </a:rPr>
              <a:t>STUDY CALENDAR FOR PEMBROLIZUMAB ARM</a:t>
            </a:r>
          </a:p>
        </p:txBody>
      </p:sp>
      <p:pic>
        <p:nvPicPr>
          <p:cNvPr id="3" name="Picture 2">
            <a:extLst>
              <a:ext uri="{FF2B5EF4-FFF2-40B4-BE49-F238E27FC236}">
                <a16:creationId xmlns:a16="http://schemas.microsoft.com/office/drawing/2014/main" id="{53364F62-67FA-4B8D-B9E9-B71DA3F9A9DE}"/>
              </a:ext>
            </a:extLst>
          </p:cNvPr>
          <p:cNvPicPr>
            <a:picLocks noChangeAspect="1"/>
          </p:cNvPicPr>
          <p:nvPr/>
        </p:nvPicPr>
        <p:blipFill>
          <a:blip r:embed="rId2"/>
          <a:stretch>
            <a:fillRect/>
          </a:stretch>
        </p:blipFill>
        <p:spPr>
          <a:xfrm>
            <a:off x="1717943" y="780276"/>
            <a:ext cx="7914286" cy="5761905"/>
          </a:xfrm>
          <a:prstGeom prst="rect">
            <a:avLst/>
          </a:prstGeom>
        </p:spPr>
      </p:pic>
    </p:spTree>
    <p:extLst>
      <p:ext uri="{BB962C8B-B14F-4D97-AF65-F5344CB8AC3E}">
        <p14:creationId xmlns:p14="http://schemas.microsoft.com/office/powerpoint/2010/main" val="3589343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755"/>
            <a:ext cx="11353800" cy="979368"/>
          </a:xfrm>
        </p:spPr>
        <p:txBody>
          <a:bodyPr>
            <a:noAutofit/>
          </a:bodyPr>
          <a:lstStyle/>
          <a:p>
            <a:r>
              <a:rPr lang="en-US" sz="3400" b="1" dirty="0">
                <a:solidFill>
                  <a:srgbClr val="002060"/>
                </a:solidFill>
              </a:rPr>
              <a:t>STUDY CALENDAR FOR FOLLOW-UP PERIOD</a:t>
            </a:r>
          </a:p>
        </p:txBody>
      </p:sp>
      <p:pic>
        <p:nvPicPr>
          <p:cNvPr id="3" name="Picture 2">
            <a:extLst>
              <a:ext uri="{FF2B5EF4-FFF2-40B4-BE49-F238E27FC236}">
                <a16:creationId xmlns:a16="http://schemas.microsoft.com/office/drawing/2014/main" id="{0B9C9A7B-2C49-43FE-9764-530457E06BE1}"/>
              </a:ext>
            </a:extLst>
          </p:cNvPr>
          <p:cNvPicPr>
            <a:picLocks noChangeAspect="1"/>
          </p:cNvPicPr>
          <p:nvPr/>
        </p:nvPicPr>
        <p:blipFill>
          <a:blip r:embed="rId2"/>
          <a:stretch>
            <a:fillRect/>
          </a:stretch>
        </p:blipFill>
        <p:spPr>
          <a:xfrm>
            <a:off x="1999162" y="1486143"/>
            <a:ext cx="7990476" cy="3885714"/>
          </a:xfrm>
          <a:prstGeom prst="rect">
            <a:avLst/>
          </a:prstGeom>
        </p:spPr>
      </p:pic>
    </p:spTree>
    <p:extLst>
      <p:ext uri="{BB962C8B-B14F-4D97-AF65-F5344CB8AC3E}">
        <p14:creationId xmlns:p14="http://schemas.microsoft.com/office/powerpoint/2010/main" val="2485270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559" y="1142"/>
            <a:ext cx="10741241" cy="1152956"/>
          </a:xfrm>
        </p:spPr>
        <p:txBody>
          <a:bodyPr/>
          <a:lstStyle/>
          <a:p>
            <a:r>
              <a:rPr lang="en-US" sz="4400" dirty="0">
                <a:solidFill>
                  <a:srgbClr val="002060"/>
                </a:solidFill>
              </a:rPr>
              <a:t>Agenda</a:t>
            </a:r>
            <a:endParaRPr lang="en-US" dirty="0">
              <a:solidFill>
                <a:srgbClr val="002060"/>
              </a:solidFill>
            </a:endParaRPr>
          </a:p>
        </p:txBody>
      </p:sp>
      <p:sp>
        <p:nvSpPr>
          <p:cNvPr id="3" name="Content Placeholder 2"/>
          <p:cNvSpPr>
            <a:spLocks noGrp="1"/>
          </p:cNvSpPr>
          <p:nvPr>
            <p:ph idx="1"/>
          </p:nvPr>
        </p:nvSpPr>
        <p:spPr>
          <a:xfrm>
            <a:off x="838200" y="1154098"/>
            <a:ext cx="10515600" cy="5022865"/>
          </a:xfrm>
        </p:spPr>
        <p:txBody>
          <a:bodyPr>
            <a:normAutofit fontScale="85000" lnSpcReduction="20000"/>
          </a:bodyPr>
          <a:lstStyle/>
          <a:p>
            <a:pPr>
              <a:lnSpc>
                <a:spcPct val="120000"/>
              </a:lnSpc>
            </a:pPr>
            <a:r>
              <a:rPr lang="en-US" dirty="0"/>
              <a:t>Background</a:t>
            </a:r>
          </a:p>
          <a:p>
            <a:pPr>
              <a:lnSpc>
                <a:spcPct val="120000"/>
              </a:lnSpc>
            </a:pPr>
            <a:r>
              <a:rPr lang="en-US" dirty="0"/>
              <a:t>Study Overview</a:t>
            </a:r>
          </a:p>
          <a:p>
            <a:pPr>
              <a:lnSpc>
                <a:spcPct val="120000"/>
              </a:lnSpc>
            </a:pPr>
            <a:r>
              <a:rPr lang="en-US" dirty="0"/>
              <a:t>Statistical Overview</a:t>
            </a:r>
          </a:p>
          <a:p>
            <a:pPr>
              <a:lnSpc>
                <a:spcPct val="120000"/>
              </a:lnSpc>
            </a:pPr>
            <a:r>
              <a:rPr lang="en-US" dirty="0"/>
              <a:t>Registration </a:t>
            </a:r>
          </a:p>
          <a:p>
            <a:pPr>
              <a:lnSpc>
                <a:spcPct val="120000"/>
              </a:lnSpc>
            </a:pPr>
            <a:r>
              <a:rPr lang="en-US" dirty="0"/>
              <a:t>Data and Sample submission</a:t>
            </a:r>
          </a:p>
          <a:p>
            <a:pPr>
              <a:lnSpc>
                <a:spcPct val="120000"/>
              </a:lnSpc>
            </a:pPr>
            <a:r>
              <a:rPr lang="en-US" dirty="0"/>
              <a:t>Patient Reported Outcomes</a:t>
            </a:r>
          </a:p>
          <a:p>
            <a:pPr>
              <a:lnSpc>
                <a:spcPct val="120000"/>
              </a:lnSpc>
            </a:pPr>
            <a:r>
              <a:rPr lang="en-US" dirty="0"/>
              <a:t>Imaging</a:t>
            </a:r>
          </a:p>
          <a:p>
            <a:pPr>
              <a:lnSpc>
                <a:spcPct val="120000"/>
              </a:lnSpc>
            </a:pPr>
            <a:r>
              <a:rPr lang="en-US" dirty="0"/>
              <a:t>Quality Control/Study Monitoring</a:t>
            </a:r>
          </a:p>
          <a:p>
            <a:pPr>
              <a:lnSpc>
                <a:spcPct val="120000"/>
              </a:lnSpc>
            </a:pPr>
            <a:r>
              <a:rPr lang="en-US" dirty="0"/>
              <a:t>Informed Consent</a:t>
            </a:r>
          </a:p>
          <a:p>
            <a:pPr>
              <a:lnSpc>
                <a:spcPct val="120000"/>
              </a:lnSpc>
            </a:pPr>
            <a:r>
              <a:rPr lang="en-US" dirty="0"/>
              <a:t>Acknowledgements</a:t>
            </a:r>
          </a:p>
        </p:txBody>
      </p:sp>
      <p:pic>
        <p:nvPicPr>
          <p:cNvPr id="4" name="1418 Slide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3" y="1588"/>
            <a:ext cx="812800" cy="812800"/>
          </a:xfrm>
          <a:prstGeom prst="rect">
            <a:avLst/>
          </a:prstGeom>
        </p:spPr>
      </p:pic>
    </p:spTree>
    <p:extLst>
      <p:ext uri="{BB962C8B-B14F-4D97-AF65-F5344CB8AC3E}">
        <p14:creationId xmlns:p14="http://schemas.microsoft.com/office/powerpoint/2010/main" val="65652339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682" y="13539"/>
            <a:ext cx="10217556" cy="1098654"/>
          </a:xfrm>
        </p:spPr>
        <p:txBody>
          <a:bodyPr>
            <a:normAutofit/>
          </a:bodyPr>
          <a:lstStyle/>
          <a:p>
            <a:r>
              <a:rPr lang="en-US" sz="4400" dirty="0">
                <a:solidFill>
                  <a:srgbClr val="002060"/>
                </a:solidFill>
              </a:rPr>
              <a:t>Background</a:t>
            </a:r>
          </a:p>
        </p:txBody>
      </p:sp>
      <p:sp>
        <p:nvSpPr>
          <p:cNvPr id="3" name="Content Placeholder 2"/>
          <p:cNvSpPr>
            <a:spLocks noGrp="1"/>
          </p:cNvSpPr>
          <p:nvPr>
            <p:ph idx="1"/>
          </p:nvPr>
        </p:nvSpPr>
        <p:spPr>
          <a:xfrm>
            <a:off x="305638" y="1112193"/>
            <a:ext cx="10515600" cy="5107736"/>
          </a:xfrm>
        </p:spPr>
        <p:txBody>
          <a:bodyPr>
            <a:normAutofit fontScale="92500"/>
          </a:bodyPr>
          <a:lstStyle/>
          <a:p>
            <a:pPr>
              <a:lnSpc>
                <a:spcPct val="100000"/>
              </a:lnSpc>
            </a:pPr>
            <a:r>
              <a:rPr lang="en-US" sz="2400" dirty="0"/>
              <a:t>Patients with triple negative breast cancer (TNBC) who have residual invasive cancer (RD) after neoadjuvant chemotherapy are high risk for recurrence.</a:t>
            </a:r>
          </a:p>
          <a:p>
            <a:pPr>
              <a:lnSpc>
                <a:spcPct val="100000"/>
              </a:lnSpc>
            </a:pPr>
            <a:endParaRPr lang="en-US" sz="2400" dirty="0"/>
          </a:p>
          <a:p>
            <a:pPr lvl="1">
              <a:lnSpc>
                <a:spcPct val="100000"/>
              </a:lnSpc>
            </a:pPr>
            <a:r>
              <a:rPr lang="en-US" sz="2400" dirty="0"/>
              <a:t>5-year recurrence rates range from 15% - &gt;60% depending the extent of residual invasive cancer</a:t>
            </a:r>
          </a:p>
          <a:p>
            <a:pPr lvl="1">
              <a:lnSpc>
                <a:spcPct val="100000"/>
              </a:lnSpc>
            </a:pPr>
            <a:endParaRPr lang="en-US" sz="2400" dirty="0"/>
          </a:p>
          <a:p>
            <a:pPr>
              <a:lnSpc>
                <a:spcPct val="100000"/>
              </a:lnSpc>
            </a:pPr>
            <a:r>
              <a:rPr lang="en-US" sz="2400" dirty="0"/>
              <a:t>There is no FDA approved post-operative systemic therapy for patients who have received a full anthracycline/taxane regimen preoperatively. Current treatment options include:</a:t>
            </a:r>
          </a:p>
          <a:p>
            <a:pPr>
              <a:lnSpc>
                <a:spcPct val="100000"/>
              </a:lnSpc>
            </a:pPr>
            <a:endParaRPr lang="en-US" sz="2400" dirty="0"/>
          </a:p>
          <a:p>
            <a:pPr lvl="1">
              <a:lnSpc>
                <a:spcPct val="100000"/>
              </a:lnSpc>
            </a:pPr>
            <a:r>
              <a:rPr lang="en-US" sz="2400" dirty="0"/>
              <a:t>Observation</a:t>
            </a:r>
          </a:p>
          <a:p>
            <a:pPr lvl="1">
              <a:lnSpc>
                <a:spcPct val="100000"/>
              </a:lnSpc>
            </a:pPr>
            <a:r>
              <a:rPr lang="en-US" sz="2400" dirty="0"/>
              <a:t>Single agent capecitabine based on results from the CREATE-X trial</a:t>
            </a:r>
          </a:p>
          <a:p>
            <a:pPr lvl="1">
              <a:lnSpc>
                <a:spcPct val="100000"/>
              </a:lnSpc>
            </a:pPr>
            <a:r>
              <a:rPr lang="en-US" sz="2400" dirty="0"/>
              <a:t>Participation in a clinical trial</a:t>
            </a:r>
          </a:p>
        </p:txBody>
      </p:sp>
      <p:pic>
        <p:nvPicPr>
          <p:cNvPr id="4" name="1418 Slide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extLst>
      <p:ext uri="{BB962C8B-B14F-4D97-AF65-F5344CB8AC3E}">
        <p14:creationId xmlns:p14="http://schemas.microsoft.com/office/powerpoint/2010/main" val="197151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135" y="42407"/>
            <a:ext cx="11385475" cy="1333631"/>
          </a:xfrm>
        </p:spPr>
        <p:txBody>
          <a:bodyPr>
            <a:noAutofit/>
          </a:bodyPr>
          <a:lstStyle/>
          <a:p>
            <a:r>
              <a:rPr lang="en-US" sz="4000" dirty="0">
                <a:solidFill>
                  <a:srgbClr val="002060"/>
                </a:solidFill>
              </a:rPr>
              <a:t>Rationale for use of </a:t>
            </a:r>
            <a:r>
              <a:rPr lang="en-US" sz="4000" dirty="0" err="1">
                <a:solidFill>
                  <a:srgbClr val="002060"/>
                </a:solidFill>
              </a:rPr>
              <a:t>Pembrolizumab</a:t>
            </a:r>
            <a:r>
              <a:rPr lang="en-US" sz="4000" dirty="0">
                <a:solidFill>
                  <a:srgbClr val="002060"/>
                </a:solidFill>
              </a:rPr>
              <a:t> </a:t>
            </a:r>
            <a:br>
              <a:rPr lang="en-US" sz="4000" dirty="0">
                <a:solidFill>
                  <a:srgbClr val="002060"/>
                </a:solidFill>
              </a:rPr>
            </a:br>
            <a:r>
              <a:rPr lang="en-US" sz="4000" dirty="0">
                <a:solidFill>
                  <a:srgbClr val="002060"/>
                </a:solidFill>
              </a:rPr>
              <a:t>as experimental agent</a:t>
            </a:r>
          </a:p>
        </p:txBody>
      </p:sp>
      <p:sp>
        <p:nvSpPr>
          <p:cNvPr id="3" name="Content Placeholder 2"/>
          <p:cNvSpPr>
            <a:spLocks noGrp="1"/>
          </p:cNvSpPr>
          <p:nvPr>
            <p:ph idx="1"/>
          </p:nvPr>
        </p:nvSpPr>
        <p:spPr>
          <a:xfrm>
            <a:off x="617135" y="1589103"/>
            <a:ext cx="10630873" cy="5104660"/>
          </a:xfrm>
        </p:spPr>
        <p:txBody>
          <a:bodyPr>
            <a:noAutofit/>
          </a:bodyPr>
          <a:lstStyle/>
          <a:p>
            <a:pPr>
              <a:lnSpc>
                <a:spcPct val="120000"/>
              </a:lnSpc>
            </a:pPr>
            <a:r>
              <a:rPr lang="en-US" sz="2300" dirty="0"/>
              <a:t>Extensive lymphocytic infiltration is associated with better prognosis, with or without chemotherapy in stage I-III TNBC, suggesting a role for the immune system in controlling micro-metastatic disease.</a:t>
            </a:r>
          </a:p>
          <a:p>
            <a:pPr>
              <a:lnSpc>
                <a:spcPct val="120000"/>
              </a:lnSpc>
            </a:pPr>
            <a:r>
              <a:rPr lang="en-US" sz="2300" dirty="0"/>
              <a:t>Single agent pembrolizumab induces 18% objective response in heavily pretreated metastatic TNBC</a:t>
            </a:r>
          </a:p>
          <a:p>
            <a:pPr>
              <a:lnSpc>
                <a:spcPct val="120000"/>
              </a:lnSpc>
            </a:pPr>
            <a:r>
              <a:rPr lang="en-US" sz="2300" dirty="0"/>
              <a:t>Manageable toxicity profile with single agent pembrolizumab</a:t>
            </a:r>
          </a:p>
          <a:p>
            <a:pPr lvl="1">
              <a:lnSpc>
                <a:spcPct val="120000"/>
              </a:lnSpc>
            </a:pPr>
            <a:r>
              <a:rPr lang="en-US" sz="2300" dirty="0"/>
              <a:t>Gr3/4 adverse event rate around 12% in multiple large metastatic trials across disease types</a:t>
            </a:r>
          </a:p>
          <a:p>
            <a:pPr>
              <a:lnSpc>
                <a:spcPct val="120000"/>
              </a:lnSpc>
            </a:pPr>
            <a:r>
              <a:rPr lang="en-US" sz="2300" dirty="0"/>
              <a:t>Convenient schedule of administration</a:t>
            </a:r>
          </a:p>
          <a:p>
            <a:pPr lvl="1">
              <a:lnSpc>
                <a:spcPct val="120000"/>
              </a:lnSpc>
            </a:pPr>
            <a:r>
              <a:rPr lang="en-US" sz="2300" dirty="0"/>
              <a:t>IV every 3 weeks</a:t>
            </a:r>
          </a:p>
        </p:txBody>
      </p:sp>
      <p:pic>
        <p:nvPicPr>
          <p:cNvPr id="4" name="1418 Slide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8" y="1588"/>
            <a:ext cx="812800" cy="812800"/>
          </a:xfrm>
          <a:prstGeom prst="rect">
            <a:avLst/>
          </a:prstGeom>
        </p:spPr>
      </p:pic>
    </p:spTree>
    <p:extLst>
      <p:ext uri="{BB962C8B-B14F-4D97-AF65-F5344CB8AC3E}">
        <p14:creationId xmlns:p14="http://schemas.microsoft.com/office/powerpoint/2010/main" val="296529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559" y="71021"/>
            <a:ext cx="11443317" cy="1035580"/>
          </a:xfrm>
        </p:spPr>
        <p:txBody>
          <a:bodyPr>
            <a:noAutofit/>
          </a:bodyPr>
          <a:lstStyle/>
          <a:p>
            <a:r>
              <a:rPr lang="en-US" sz="4000" dirty="0">
                <a:solidFill>
                  <a:srgbClr val="002060"/>
                </a:solidFill>
              </a:rPr>
              <a:t>Rationale</a:t>
            </a:r>
            <a:r>
              <a:rPr lang="en-US" sz="2000" dirty="0">
                <a:solidFill>
                  <a:srgbClr val="002060"/>
                </a:solidFill>
              </a:rPr>
              <a:t> </a:t>
            </a:r>
            <a:r>
              <a:rPr lang="en-US" sz="4000" dirty="0">
                <a:solidFill>
                  <a:srgbClr val="002060"/>
                </a:solidFill>
              </a:rPr>
              <a:t>for</a:t>
            </a:r>
            <a:r>
              <a:rPr lang="en-US" sz="2000" dirty="0">
                <a:solidFill>
                  <a:srgbClr val="002060"/>
                </a:solidFill>
              </a:rPr>
              <a:t> </a:t>
            </a:r>
            <a:r>
              <a:rPr lang="en-US" sz="4000" dirty="0">
                <a:solidFill>
                  <a:srgbClr val="002060"/>
                </a:solidFill>
              </a:rPr>
              <a:t>observation</a:t>
            </a:r>
            <a:r>
              <a:rPr lang="en-US" sz="2000" dirty="0">
                <a:solidFill>
                  <a:srgbClr val="002060"/>
                </a:solidFill>
              </a:rPr>
              <a:t> </a:t>
            </a:r>
            <a:r>
              <a:rPr lang="en-US" sz="4000" dirty="0">
                <a:solidFill>
                  <a:srgbClr val="002060"/>
                </a:solidFill>
              </a:rPr>
              <a:t>as</a:t>
            </a:r>
            <a:r>
              <a:rPr lang="en-US" sz="2000" dirty="0">
                <a:solidFill>
                  <a:srgbClr val="002060"/>
                </a:solidFill>
              </a:rPr>
              <a:t> </a:t>
            </a:r>
            <a:r>
              <a:rPr lang="en-US" sz="4000" dirty="0">
                <a:solidFill>
                  <a:srgbClr val="002060"/>
                </a:solidFill>
              </a:rPr>
              <a:t>control</a:t>
            </a:r>
            <a:r>
              <a:rPr lang="en-US" sz="2000" dirty="0">
                <a:solidFill>
                  <a:srgbClr val="002060"/>
                </a:solidFill>
              </a:rPr>
              <a:t> </a:t>
            </a:r>
            <a:r>
              <a:rPr lang="en-US" sz="4000" dirty="0">
                <a:solidFill>
                  <a:srgbClr val="002060"/>
                </a:solidFill>
              </a:rPr>
              <a:t>arm</a:t>
            </a:r>
          </a:p>
        </p:txBody>
      </p:sp>
      <p:sp>
        <p:nvSpPr>
          <p:cNvPr id="3" name="Content Placeholder 2"/>
          <p:cNvSpPr>
            <a:spLocks noGrp="1"/>
          </p:cNvSpPr>
          <p:nvPr>
            <p:ph idx="1"/>
          </p:nvPr>
        </p:nvSpPr>
        <p:spPr>
          <a:xfrm>
            <a:off x="407008" y="1106601"/>
            <a:ext cx="10485893" cy="4852561"/>
          </a:xfrm>
        </p:spPr>
        <p:txBody>
          <a:bodyPr>
            <a:normAutofit/>
          </a:bodyPr>
          <a:lstStyle/>
          <a:p>
            <a:r>
              <a:rPr lang="en-US" sz="2300" dirty="0"/>
              <a:t>There is no FDA approved effective treatment to improve survival in patients with residual TNBC after neoadjuvant chemotherapy.</a:t>
            </a:r>
          </a:p>
          <a:p>
            <a:endParaRPr lang="en-US" sz="2300" dirty="0"/>
          </a:p>
          <a:p>
            <a:r>
              <a:rPr lang="en-US" sz="2300" dirty="0"/>
              <a:t>Current clinical practice patterns vary and include no further therapy to administration of additional adjuvant chemotherapy post-operatively</a:t>
            </a:r>
          </a:p>
          <a:p>
            <a:endParaRPr lang="en-US" sz="2300" dirty="0"/>
          </a:p>
          <a:p>
            <a:r>
              <a:rPr lang="en-US" sz="2300" dirty="0"/>
              <a:t>To accommodate diverse practices in the community, patients who receive post-operative chemotherapy for RD remain eligible for S1418/BR006.</a:t>
            </a:r>
          </a:p>
          <a:p>
            <a:endParaRPr lang="en-US" sz="3200" dirty="0"/>
          </a:p>
        </p:txBody>
      </p:sp>
      <p:pic>
        <p:nvPicPr>
          <p:cNvPr id="4" name="1418 Slide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3" y="1588"/>
            <a:ext cx="812800" cy="812800"/>
          </a:xfrm>
          <a:prstGeom prst="rect">
            <a:avLst/>
          </a:prstGeom>
        </p:spPr>
      </p:pic>
    </p:spTree>
    <p:extLst>
      <p:ext uri="{BB962C8B-B14F-4D97-AF65-F5344CB8AC3E}">
        <p14:creationId xmlns:p14="http://schemas.microsoft.com/office/powerpoint/2010/main" val="295130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634162" y="62145"/>
            <a:ext cx="10857803" cy="1053432"/>
          </a:xfrm>
        </p:spPr>
        <p:txBody>
          <a:bodyPr>
            <a:normAutofit/>
          </a:bodyPr>
          <a:lstStyle/>
          <a:p>
            <a:r>
              <a:rPr lang="en-US" sz="4000" dirty="0">
                <a:solidFill>
                  <a:srgbClr val="002060"/>
                </a:solidFill>
              </a:rPr>
              <a:t>Objectives </a:t>
            </a:r>
            <a:endParaRPr lang="en-US" dirty="0">
              <a:solidFill>
                <a:srgbClr val="002060"/>
              </a:solidFill>
            </a:endParaRPr>
          </a:p>
        </p:txBody>
      </p:sp>
      <p:sp>
        <p:nvSpPr>
          <p:cNvPr id="156674" name="Content Placeholder 2"/>
          <p:cNvSpPr>
            <a:spLocks noGrp="1"/>
          </p:cNvSpPr>
          <p:nvPr>
            <p:ph idx="1"/>
          </p:nvPr>
        </p:nvSpPr>
        <p:spPr>
          <a:xfrm>
            <a:off x="634162" y="1115576"/>
            <a:ext cx="10374149" cy="5581649"/>
          </a:xfrm>
        </p:spPr>
        <p:txBody>
          <a:bodyPr>
            <a:noAutofit/>
          </a:bodyPr>
          <a:lstStyle/>
          <a:p>
            <a:pPr>
              <a:defRPr/>
            </a:pPr>
            <a:r>
              <a:rPr lang="en-US" sz="2300" dirty="0"/>
              <a:t>Primary: </a:t>
            </a:r>
          </a:p>
          <a:p>
            <a:pPr lvl="1">
              <a:defRPr/>
            </a:pPr>
            <a:r>
              <a:rPr lang="en-US" sz="2300" dirty="0"/>
              <a:t>Compare invasive disease-free survival (IDFS) between patients randomized to receive 1 year of pembrolizumab adjuvant therapy to no pembrolizumab) in both the entire study population and also in the PD-L1 positive subset.</a:t>
            </a:r>
          </a:p>
          <a:p>
            <a:pPr>
              <a:defRPr/>
            </a:pPr>
            <a:r>
              <a:rPr lang="en-US" sz="2300" dirty="0"/>
              <a:t>Secondary:</a:t>
            </a:r>
          </a:p>
          <a:p>
            <a:pPr lvl="1">
              <a:defRPr/>
            </a:pPr>
            <a:r>
              <a:rPr lang="en-US" sz="2300" dirty="0"/>
              <a:t>Toxicity</a:t>
            </a:r>
          </a:p>
          <a:p>
            <a:pPr lvl="1">
              <a:defRPr/>
            </a:pPr>
            <a:r>
              <a:rPr lang="en-US" sz="2300" dirty="0"/>
              <a:t>Overall Survival (OS) and Distant Recurrence Free Survival (DRFS)</a:t>
            </a:r>
          </a:p>
          <a:p>
            <a:pPr>
              <a:defRPr/>
            </a:pPr>
            <a:r>
              <a:rPr lang="en-US" sz="2300" dirty="0"/>
              <a:t>Other:</a:t>
            </a:r>
          </a:p>
          <a:p>
            <a:pPr lvl="1">
              <a:defRPr/>
            </a:pPr>
            <a:r>
              <a:rPr lang="en-US" sz="2300" dirty="0"/>
              <a:t>BAHO QOL (Form QoL Questionnaire, MCL, MED, inflammatory markers)</a:t>
            </a:r>
          </a:p>
          <a:p>
            <a:pPr lvl="1">
              <a:defRPr/>
            </a:pPr>
            <a:r>
              <a:rPr lang="en-US" sz="2300" dirty="0"/>
              <a:t>Tissue banking</a:t>
            </a:r>
          </a:p>
        </p:txBody>
      </p:sp>
      <p:pic>
        <p:nvPicPr>
          <p:cNvPr id="2" name="1418 Slide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3" y="1588"/>
            <a:ext cx="812800" cy="812800"/>
          </a:xfrm>
          <a:prstGeom prst="rect">
            <a:avLst/>
          </a:prstGeom>
        </p:spPr>
      </p:pic>
    </p:spTree>
    <p:extLst>
      <p:ext uri="{BB962C8B-B14F-4D97-AF65-F5344CB8AC3E}">
        <p14:creationId xmlns:p14="http://schemas.microsoft.com/office/powerpoint/2010/main" val="70903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14400" y="342900"/>
            <a:ext cx="106680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AAA38E"/>
                </a:solidFill>
                <a:latin typeface="Verdana" panose="020B0604030504040204" pitchFamily="34" charset="0"/>
                <a:ea typeface="Verdana" panose="020B0604030504040204" pitchFamily="34" charset="0"/>
                <a:cs typeface="Verdana" panose="020B0604030504040204" pitchFamily="34" charset="0"/>
              </a:defRPr>
            </a:lvl1pPr>
          </a:lstStyle>
          <a:p>
            <a:endParaRPr lang="en-US" sz="5400" dirty="0"/>
          </a:p>
        </p:txBody>
      </p:sp>
      <p:pic>
        <p:nvPicPr>
          <p:cNvPr id="2" name="1418 Slide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75" y="1588"/>
            <a:ext cx="812800" cy="812800"/>
          </a:xfrm>
          <a:prstGeom prst="rect">
            <a:avLst/>
          </a:prstGeom>
        </p:spPr>
      </p:pic>
      <p:pic>
        <p:nvPicPr>
          <p:cNvPr id="3" name="Picture 2">
            <a:extLst>
              <a:ext uri="{FF2B5EF4-FFF2-40B4-BE49-F238E27FC236}">
                <a16:creationId xmlns:a16="http://schemas.microsoft.com/office/drawing/2014/main" id="{33C2F266-A73F-45F5-9FE4-B4DCE4EB2C28}"/>
              </a:ext>
            </a:extLst>
          </p:cNvPr>
          <p:cNvPicPr>
            <a:picLocks noChangeAspect="1"/>
          </p:cNvPicPr>
          <p:nvPr/>
        </p:nvPicPr>
        <p:blipFill>
          <a:blip r:embed="rId5"/>
          <a:stretch>
            <a:fillRect/>
          </a:stretch>
        </p:blipFill>
        <p:spPr>
          <a:xfrm>
            <a:off x="3248381" y="781381"/>
            <a:ext cx="5695238" cy="5295238"/>
          </a:xfrm>
          <a:prstGeom prst="rect">
            <a:avLst/>
          </a:prstGeom>
        </p:spPr>
      </p:pic>
    </p:spTree>
    <p:extLst>
      <p:ext uri="{BB962C8B-B14F-4D97-AF65-F5344CB8AC3E}">
        <p14:creationId xmlns:p14="http://schemas.microsoft.com/office/powerpoint/2010/main" val="122683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Custom 1">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36A9ED"/>
      </a:hlink>
      <a:folHlink>
        <a:srgbClr val="A0E7FB"/>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olstic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Solstic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23294</TotalTime>
  <Words>2375</Words>
  <Application>Microsoft Office PowerPoint</Application>
  <PresentationFormat>Widescreen</PresentationFormat>
  <Paragraphs>219</Paragraphs>
  <Slides>36</Slides>
  <Notes>22</Notes>
  <HiddenSlides>0</HiddenSlides>
  <MMClips>31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36</vt:i4>
      </vt:variant>
    </vt:vector>
  </HeadingPairs>
  <TitlesOfParts>
    <vt:vector size="46" baseType="lpstr">
      <vt:lpstr>Arial</vt:lpstr>
      <vt:lpstr>Calibri</vt:lpstr>
      <vt:lpstr>Gill Sans MT</vt:lpstr>
      <vt:lpstr>Symbol</vt:lpstr>
      <vt:lpstr>Trade Gothic LT Std Bold</vt:lpstr>
      <vt:lpstr>Verdana</vt:lpstr>
      <vt:lpstr>Wingdings 2</vt:lpstr>
      <vt:lpstr>Solstice</vt:lpstr>
      <vt:lpstr>1_Solstice</vt:lpstr>
      <vt:lpstr>3_Solstice</vt:lpstr>
      <vt:lpstr>Adjuvant Pembro for TNBC with RD  after Neoadjuvant Chemotherapy    Kickoff Training</vt:lpstr>
      <vt:lpstr>PowerPoint Presentation</vt:lpstr>
      <vt:lpstr>PowerPoint Presentation</vt:lpstr>
      <vt:lpstr>Agenda</vt:lpstr>
      <vt:lpstr>Background</vt:lpstr>
      <vt:lpstr>Rationale for use of Pembrolizumab  as experimental agent</vt:lpstr>
      <vt:lpstr>Rationale for observation as control arm</vt:lpstr>
      <vt:lpstr>Objectives </vt:lpstr>
      <vt:lpstr>PowerPoint Presentation</vt:lpstr>
      <vt:lpstr>Key Eligibility</vt:lpstr>
      <vt:lpstr>Statistical Design</vt:lpstr>
      <vt:lpstr>Interim Analysis Plan</vt:lpstr>
      <vt:lpstr>PowerPoint Presentation</vt:lpstr>
      <vt:lpstr>All sites have to use “OPEN” to enroll patients to this study.    “OPEN” can be accessed at https://open.ctsu.org or from the OPEN tab on the CTSU members’ side of the website at https://www.ctsu.org, or from the OPEN Patient Registration link on the SWOG CRA Workbench.  </vt:lpstr>
      <vt:lpstr>Registration Overview</vt:lpstr>
      <vt:lpstr>STEPS TO RANDOMIZATION</vt:lpstr>
      <vt:lpstr>Pre-order kits for PD-L1 testing</vt:lpstr>
      <vt:lpstr>Log onto the STS  using your CTSU user ID.  </vt:lpstr>
      <vt:lpstr>Click on the link   S1418 Specimen Kits</vt:lpstr>
      <vt:lpstr>Fill in all of the required contact information,  then click “Save”  For SWOG sites, the contact information will be pre-filled based on the current data in the SWOG Roster.   This information can be updated at any time through this link on the STS.  Entering information through this link will NOT make any changes to the SWOG roster.</vt:lpstr>
      <vt:lpstr>PowerPoint Presentation</vt:lpstr>
      <vt:lpstr>Register Patient to Screening</vt:lpstr>
      <vt:lpstr>Submit Tissue</vt:lpstr>
      <vt:lpstr>Email Notification</vt:lpstr>
      <vt:lpstr>Register the patient</vt:lpstr>
      <vt:lpstr>Registration and Data/Sample Submission</vt:lpstr>
      <vt:lpstr>Behavioral and Health Outcomes (BAHO) sub-study</vt:lpstr>
      <vt:lpstr>Optional Tissue Banking for Translational Medicine (TM)</vt:lpstr>
      <vt:lpstr>Quality Assurance</vt:lpstr>
      <vt:lpstr>Quality Assurance </vt:lpstr>
      <vt:lpstr>Centralized Monitoring </vt:lpstr>
      <vt:lpstr>Centralized Monitoring (cont)</vt:lpstr>
      <vt:lpstr>Informed Consent</vt:lpstr>
      <vt:lpstr>STUDY CALENDAR FOR OBSERVATION ARM</vt:lpstr>
      <vt:lpstr>STUDY CALENDAR FOR PEMBROLIZUMAB ARM</vt:lpstr>
      <vt:lpstr>STUDY CALENDAR FOR FOLLOW-UP PERIOD</vt:lpstr>
    </vt:vector>
  </TitlesOfParts>
  <Company>HCI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Adjuvant IFN vs pembro kickoff training</dc:title>
  <dc:creator>Kenneth Grossmann</dc:creator>
  <cp:lastModifiedBy>Laubach, Cara</cp:lastModifiedBy>
  <cp:revision>207</cp:revision>
  <dcterms:created xsi:type="dcterms:W3CDTF">2015-08-29T14:34:40Z</dcterms:created>
  <dcterms:modified xsi:type="dcterms:W3CDTF">2019-06-08T23:30:48Z</dcterms:modified>
</cp:coreProperties>
</file>